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6" r:id="rId2"/>
    <p:sldId id="550" r:id="rId3"/>
    <p:sldId id="551" r:id="rId4"/>
    <p:sldId id="401" r:id="rId5"/>
    <p:sldId id="610" r:id="rId6"/>
    <p:sldId id="612" r:id="rId7"/>
    <p:sldId id="611" r:id="rId8"/>
    <p:sldId id="568" r:id="rId9"/>
    <p:sldId id="599" r:id="rId10"/>
  </p:sldIdLst>
  <p:sldSz cx="12192000" cy="6858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indent="0" algn="l" defTabSz="914400" rtl="0" eaLnBrk="1" latinLnBrk="0" hangingPunct="1">
      <a:lnSpc>
        <a:spcPct val="110000"/>
      </a:lnSpc>
      <a:spcBef>
        <a:spcPts val="600"/>
      </a:spcBef>
      <a:buFontTx/>
      <a:buNone/>
      <a:defRPr sz="1400" kern="1200">
        <a:solidFill>
          <a:schemeClr val="tx2"/>
        </a:solidFill>
        <a:latin typeface="+mn-lt"/>
        <a:ea typeface="+mn-ea"/>
        <a:cs typeface="+mn-cs"/>
      </a:defRPr>
    </a:lvl1pPr>
    <a:lvl2pPr marL="216000" indent="-216000" algn="l" defTabSz="914400" rtl="0" eaLnBrk="1" latinLnBrk="0" hangingPunct="1">
      <a:lnSpc>
        <a:spcPct val="90000"/>
      </a:lnSpc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432000" indent="-216000" algn="l" defTabSz="914400" rtl="0" eaLnBrk="1" latinLnBrk="0" hangingPunct="1">
      <a:lnSpc>
        <a:spcPct val="90000"/>
      </a:lnSpc>
      <a:spcBef>
        <a:spcPts val="600"/>
      </a:spcBef>
      <a:buFont typeface="Roboto" panose="02000000000000000000" pitchFamily="2" charset="0"/>
      <a:buChar char="–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648000" indent="-216000" algn="l" defTabSz="914400" rtl="0" eaLnBrk="1" latinLnBrk="0" hangingPunct="1">
      <a:lnSpc>
        <a:spcPct val="90000"/>
      </a:lnSpc>
      <a:spcBef>
        <a:spcPts val="600"/>
      </a:spcBef>
      <a:buFont typeface="Roboto" panose="02000000000000000000" pitchFamily="2" charset="0"/>
      <a:buChar char="–"/>
      <a:defRPr sz="1400" kern="1200">
        <a:solidFill>
          <a:schemeClr val="tx2"/>
        </a:solidFill>
        <a:latin typeface="+mn-lt"/>
        <a:ea typeface="+mn-ea"/>
        <a:cs typeface="+mn-cs"/>
      </a:defRPr>
    </a:lvl4pPr>
    <a:lvl5pPr marL="864000" indent="-216000" algn="l" defTabSz="914400" rtl="0" eaLnBrk="1" latinLnBrk="0" hangingPunct="1">
      <a:lnSpc>
        <a:spcPct val="90000"/>
      </a:lnSpc>
      <a:spcBef>
        <a:spcPts val="600"/>
      </a:spcBef>
      <a:buFont typeface="Roboto" panose="02000000000000000000" pitchFamily="2" charset="0"/>
      <a:buChar char="–"/>
      <a:defRPr sz="14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1104" userDrawn="1">
          <p15:clr>
            <a:srgbClr val="A4A3A4"/>
          </p15:clr>
        </p15:guide>
        <p15:guide id="7" pos="6456" userDrawn="1">
          <p15:clr>
            <a:srgbClr val="A4A3A4"/>
          </p15:clr>
        </p15:guide>
        <p15:guide id="8" orient="horz" pos="3576" userDrawn="1">
          <p15:clr>
            <a:srgbClr val="A4A3A4"/>
          </p15:clr>
        </p15:guide>
        <p15:guide id="11" pos="360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4032" userDrawn="1">
          <p15:clr>
            <a:srgbClr val="A4A3A4"/>
          </p15:clr>
        </p15:guide>
        <p15:guide id="21" orient="horz" pos="312" userDrawn="1">
          <p15:clr>
            <a:srgbClr val="A4A3A4"/>
          </p15:clr>
        </p15:guide>
        <p15:guide id="25" pos="4584" userDrawn="1">
          <p15:clr>
            <a:srgbClr val="A4A3A4"/>
          </p15:clr>
        </p15:guide>
        <p15:guide id="27" orient="horz" pos="1920" userDrawn="1">
          <p15:clr>
            <a:srgbClr val="A4A3A4"/>
          </p15:clr>
        </p15:guide>
        <p15:guide id="28" orient="horz" pos="1608" userDrawn="1">
          <p15:clr>
            <a:srgbClr val="A4A3A4"/>
          </p15:clr>
        </p15:guide>
        <p15:guide id="29" orient="horz" pos="2928" userDrawn="1">
          <p15:clr>
            <a:srgbClr val="A4A3A4"/>
          </p15:clr>
        </p15:guide>
        <p15:guide id="30" orient="horz" pos="3216" userDrawn="1">
          <p15:clr>
            <a:srgbClr val="A4A3A4"/>
          </p15:clr>
        </p15:guide>
        <p15:guide id="31" orient="horz" pos="2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Sztuka" initials="MS" lastIdx="1" clrIdx="0">
    <p:extLst>
      <p:ext uri="{19B8F6BF-5375-455C-9EA6-DF929625EA0E}">
        <p15:presenceInfo xmlns:p15="http://schemas.microsoft.com/office/powerpoint/2012/main" userId="S::marion.sztuka@strategy-compass.com::486c4479-caac-4d16-a015-cb07c99f9db1" providerId="AD"/>
      </p:ext>
    </p:extLst>
  </p:cmAuthor>
  <p:cmAuthor id="2" name="Seitz Ester, Evelyn" initials="SEE" lastIdx="15" clrIdx="1">
    <p:extLst>
      <p:ext uri="{19B8F6BF-5375-455C-9EA6-DF929625EA0E}">
        <p15:presenceInfo xmlns:p15="http://schemas.microsoft.com/office/powerpoint/2012/main" userId="S-1-5-21-2120896528-1935753769-433219294-213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A2A9F4"/>
    <a:srgbClr val="FFC000"/>
    <a:srgbClr val="FAD100"/>
    <a:srgbClr val="0F1C50"/>
    <a:srgbClr val="0080B1"/>
    <a:srgbClr val="002060"/>
    <a:srgbClr val="E6E6E6"/>
    <a:srgbClr val="E6B600"/>
    <a:srgbClr val="67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8955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266" y="102"/>
      </p:cViewPr>
      <p:guideLst>
        <p:guide orient="horz" pos="768"/>
        <p:guide pos="1104"/>
        <p:guide pos="6456"/>
        <p:guide orient="horz" pos="3576"/>
        <p:guide pos="360"/>
        <p:guide orient="horz" pos="672"/>
        <p:guide orient="horz" pos="4032"/>
        <p:guide orient="horz" pos="312"/>
        <p:guide pos="4584"/>
        <p:guide orient="horz" pos="1920"/>
        <p:guide orient="horz" pos="1608"/>
        <p:guide orient="horz" pos="2928"/>
        <p:guide orient="horz" pos="3216"/>
        <p:guide orient="horz" pos="223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OENIX\Backup\51_Practicam_Excelenta\Proiect%20stagii%20de%20practica\Implementare\5_Sistem_informare_Coordonata\18_oct_date_statisti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OENIX\Backup\51_Practicam_Excelenta\Proiect%20stagii%20de%20practica\Implementare\5_Sistem_informare_Coordonata\18_oct_date_statisti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65020316061841E-2"/>
          <c:y val="0.13478218121542271"/>
          <c:w val="0.91799791995349733"/>
          <c:h val="0.8185164699752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Proveniența studenților</c:v>
                </c:pt>
              </c:strCache>
            </c:strRef>
          </c:tx>
          <c:spPr>
            <a:solidFill>
              <a:srgbClr val="A2A9F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933801718219539E-4"/>
                  <c:y val="1.88248917799545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07-43D9-A8DC-31327E6E01C5}"/>
                </c:ext>
              </c:extLst>
            </c:dLbl>
            <c:dLbl>
              <c:idx val="1"/>
              <c:layout>
                <c:manualLayout>
                  <c:x val="4.2579516097584289E-3"/>
                  <c:y val="-6.224011903486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7-43D9-A8DC-31327E6E01C5}"/>
                </c:ext>
              </c:extLst>
            </c:dLbl>
            <c:dLbl>
              <c:idx val="2"/>
              <c:layout>
                <c:manualLayout>
                  <c:x val="2.3127722772428873E-3"/>
                  <c:y val="-3.18433046784635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07-43D9-A8DC-31327E6E01C5}"/>
                </c:ext>
              </c:extLst>
            </c:dLbl>
            <c:dLbl>
              <c:idx val="3"/>
              <c:layout>
                <c:manualLayout>
                  <c:x val="2.1289758048791429E-3"/>
                  <c:y val="-7.23245161028322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7-43D9-A8DC-31327E6E01C5}"/>
                </c:ext>
              </c:extLst>
            </c:dLbl>
            <c:dLbl>
              <c:idx val="4"/>
              <c:layout>
                <c:manualLayout>
                  <c:x val="2.2208740410609796E-3"/>
                  <c:y val="-8.67894193233872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7-43D9-A8DC-31327E6E01C5}"/>
                </c:ext>
              </c:extLst>
            </c:dLbl>
            <c:dLbl>
              <c:idx val="5"/>
              <c:layout>
                <c:manualLayout>
                  <c:x val="1.4780299652578717E-3"/>
                  <c:y val="-3.3287743241198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24603511185225E-2"/>
                      <c:h val="5.44574032052467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D07-43D9-A8DC-31327E6E01C5}"/>
                </c:ext>
              </c:extLst>
            </c:dLbl>
            <c:dLbl>
              <c:idx val="6"/>
              <c:layout>
                <c:manualLayout>
                  <c:x val="2.1289758048792145E-3"/>
                  <c:y val="-1.129083154932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7-43D9-A8DC-31327E6E01C5}"/>
                </c:ext>
              </c:extLst>
            </c:dLbl>
            <c:dLbl>
              <c:idx val="7"/>
              <c:layout>
                <c:manualLayout>
                  <c:x val="2.1289758048790718E-3"/>
                  <c:y val="-8.540448178099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7-43D9-A8DC-31327E6E0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Sheet1!$B$40:$B$47</c:f>
              <c:strCache>
                <c:ptCount val="8"/>
                <c:pt idx="0">
                  <c:v>UBB</c:v>
                </c:pt>
                <c:pt idx="1">
                  <c:v>UTCN</c:v>
                </c:pt>
                <c:pt idx="2">
                  <c:v>UniTBv</c:v>
                </c:pt>
                <c:pt idx="3">
                  <c:v>ULBS</c:v>
                </c:pt>
                <c:pt idx="4">
                  <c:v>UPT</c:v>
                </c:pt>
                <c:pt idx="5">
                  <c:v>UAIC</c:v>
                </c:pt>
                <c:pt idx="6">
                  <c:v>UVT</c:v>
                </c:pt>
                <c:pt idx="7">
                  <c:v>UTI</c:v>
                </c:pt>
              </c:strCache>
            </c:strRef>
          </c:cat>
          <c:val>
            <c:numRef>
              <c:f>Sheet1!$C$40:$C$47</c:f>
              <c:numCache>
                <c:formatCode>General</c:formatCode>
                <c:ptCount val="8"/>
                <c:pt idx="0">
                  <c:v>97</c:v>
                </c:pt>
                <c:pt idx="1">
                  <c:v>56</c:v>
                </c:pt>
                <c:pt idx="2">
                  <c:v>35</c:v>
                </c:pt>
                <c:pt idx="3">
                  <c:v>25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7-43D9-A8DC-31327E6E0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1756655"/>
        <c:axId val="1301750831"/>
      </c:barChart>
      <c:catAx>
        <c:axId val="130175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750831"/>
        <c:crosses val="autoZero"/>
        <c:auto val="1"/>
        <c:lblAlgn val="ctr"/>
        <c:lblOffset val="100"/>
        <c:noMultiLvlLbl val="0"/>
      </c:catAx>
      <c:valAx>
        <c:axId val="130175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75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2800019303824E-2"/>
          <c:y val="4.2289483166859126E-2"/>
          <c:w val="0.88800961226895736"/>
          <c:h val="0.897296969451913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2A9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Sheet1!$B$84:$C$84</c:f>
              <c:strCache>
                <c:ptCount val="2"/>
                <c:pt idx="0">
                  <c:v>Licență</c:v>
                </c:pt>
                <c:pt idx="1">
                  <c:v>Master</c:v>
                </c:pt>
              </c:strCache>
            </c:str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232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3-4154-A1FB-8E2579BC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0462448"/>
        <c:axId val="1990456624"/>
      </c:barChart>
      <c:catAx>
        <c:axId val="19904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56624"/>
        <c:crosses val="autoZero"/>
        <c:auto val="1"/>
        <c:lblAlgn val="ctr"/>
        <c:lblOffset val="100"/>
        <c:noMultiLvlLbl val="0"/>
      </c:catAx>
      <c:valAx>
        <c:axId val="199045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65020316061841E-2"/>
          <c:y val="0.13478218121542271"/>
          <c:w val="0.91799791995349733"/>
          <c:h val="0.8185164699752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Proveniența studenților</c:v>
                </c:pt>
              </c:strCache>
            </c:strRef>
          </c:tx>
          <c:spPr>
            <a:solidFill>
              <a:srgbClr val="A2A9F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933801718219539E-4"/>
                  <c:y val="1.88248917799545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07-43D9-A8DC-31327E6E01C5}"/>
                </c:ext>
              </c:extLst>
            </c:dLbl>
            <c:dLbl>
              <c:idx val="1"/>
              <c:layout>
                <c:manualLayout>
                  <c:x val="4.2579516097584289E-3"/>
                  <c:y val="-6.224011903486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7-43D9-A8DC-31327E6E01C5}"/>
                </c:ext>
              </c:extLst>
            </c:dLbl>
            <c:dLbl>
              <c:idx val="2"/>
              <c:layout>
                <c:manualLayout>
                  <c:x val="2.3127722772428873E-3"/>
                  <c:y val="-3.18433046784635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07-43D9-A8DC-31327E6E01C5}"/>
                </c:ext>
              </c:extLst>
            </c:dLbl>
            <c:dLbl>
              <c:idx val="3"/>
              <c:layout>
                <c:manualLayout>
                  <c:x val="2.1289758048791429E-3"/>
                  <c:y val="-7.23245161028322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7-43D9-A8DC-31327E6E01C5}"/>
                </c:ext>
              </c:extLst>
            </c:dLbl>
            <c:dLbl>
              <c:idx val="4"/>
              <c:layout>
                <c:manualLayout>
                  <c:x val="2.2208740410609796E-3"/>
                  <c:y val="-8.67894193233872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7-43D9-A8DC-31327E6E01C5}"/>
                </c:ext>
              </c:extLst>
            </c:dLbl>
            <c:dLbl>
              <c:idx val="5"/>
              <c:layout>
                <c:manualLayout>
                  <c:x val="1.4780299652578717E-3"/>
                  <c:y val="-3.3287743241198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24603511185225E-2"/>
                      <c:h val="5.44574032052467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D07-43D9-A8DC-31327E6E01C5}"/>
                </c:ext>
              </c:extLst>
            </c:dLbl>
            <c:dLbl>
              <c:idx val="6"/>
              <c:layout>
                <c:manualLayout>
                  <c:x val="2.1289758048792145E-3"/>
                  <c:y val="-1.129083154932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7-43D9-A8DC-31327E6E01C5}"/>
                </c:ext>
              </c:extLst>
            </c:dLbl>
            <c:dLbl>
              <c:idx val="7"/>
              <c:layout>
                <c:manualLayout>
                  <c:x val="2.1289758048790718E-3"/>
                  <c:y val="-8.540448178099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7-43D9-A8DC-31327E6E0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Sheet1!$B$40:$B$46</c:f>
              <c:strCache>
                <c:ptCount val="7"/>
                <c:pt idx="0">
                  <c:v>UBB</c:v>
                </c:pt>
                <c:pt idx="1">
                  <c:v>UTCN</c:v>
                </c:pt>
                <c:pt idx="2">
                  <c:v>ULBS</c:v>
                </c:pt>
                <c:pt idx="3">
                  <c:v>UAIC</c:v>
                </c:pt>
                <c:pt idx="4">
                  <c:v>UVT</c:v>
                </c:pt>
                <c:pt idx="5">
                  <c:v>UPT</c:v>
                </c:pt>
                <c:pt idx="6">
                  <c:v>UTI</c:v>
                </c:pt>
              </c:strCache>
            </c:strRef>
          </c:cat>
          <c:val>
            <c:numRef>
              <c:f>Sheet1!$C$40:$C$46</c:f>
              <c:numCache>
                <c:formatCode>General</c:formatCode>
                <c:ptCount val="7"/>
                <c:pt idx="0">
                  <c:v>38</c:v>
                </c:pt>
                <c:pt idx="1">
                  <c:v>24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7-43D9-A8DC-31327E6E0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1756655"/>
        <c:axId val="1301750831"/>
      </c:barChart>
      <c:catAx>
        <c:axId val="130175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750831"/>
        <c:crosses val="autoZero"/>
        <c:auto val="1"/>
        <c:lblAlgn val="ctr"/>
        <c:lblOffset val="100"/>
        <c:noMultiLvlLbl val="0"/>
      </c:catAx>
      <c:valAx>
        <c:axId val="130175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75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2800019303824E-2"/>
          <c:y val="4.2289483166859126E-2"/>
          <c:w val="0.88800961226895736"/>
          <c:h val="0.897296969451913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2A9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Sheet1!$B$84:$C$84</c:f>
              <c:strCache>
                <c:ptCount val="2"/>
                <c:pt idx="0">
                  <c:v>Licență</c:v>
                </c:pt>
                <c:pt idx="1">
                  <c:v>Master</c:v>
                </c:pt>
              </c:strCache>
            </c:str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81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3-4154-A1FB-8E2579BC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0462448"/>
        <c:axId val="1990456624"/>
      </c:barChart>
      <c:catAx>
        <c:axId val="19904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56624"/>
        <c:crosses val="autoZero"/>
        <c:auto val="1"/>
        <c:lblAlgn val="ctr"/>
        <c:lblOffset val="100"/>
        <c:noMultiLvlLbl val="0"/>
      </c:catAx>
      <c:valAx>
        <c:axId val="199045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87C71A-58F0-45ED-A413-A81D731C9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64736-4490-41E5-B8D0-CC0B16AA5B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D644-C5F6-4389-814D-7B11F6EE30B8}" type="datetimeFigureOut">
              <a:rPr lang="en-US" smtClean="0">
                <a:solidFill>
                  <a:schemeClr val="tx2"/>
                </a:solidFill>
              </a:rPr>
              <a:t>9/27/2022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F4704-B844-4B30-8232-A066958C39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8174B-A722-4D31-836F-28709BEFB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60D7-C980-43CF-BF4A-86160FC365E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6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58F5D356-0438-4495-B283-C41E12FE4BD0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2081FCD0-0B3F-4662-A1E4-AB7FCE2F3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2"/>
        </a:solidFill>
        <a:latin typeface="Roboto" panose="02000000000000000000" pitchFamily="2" charset="0"/>
        <a:ea typeface="+mn-ea"/>
        <a:cs typeface="+mn-cs"/>
      </a:defRPr>
    </a:lvl1pPr>
    <a:lvl2pPr marL="216000" indent="-216000">
      <a:lnSpc>
        <a:spcPct val="90000"/>
      </a:lnSpc>
      <a:spcBef>
        <a:spcPts val="600"/>
      </a:spcBef>
      <a:buFont typeface="Wingdings" panose="05000000000000000000" pitchFamily="2" charset="2"/>
      <a:buChar char="§"/>
      <a:defRPr sz="1600">
        <a:solidFill>
          <a:schemeClr val="tx2"/>
        </a:solidFill>
        <a:latin typeface="+mn-lt"/>
      </a:defRPr>
    </a:lvl2pPr>
    <a:lvl3pPr marL="432000" indent="-216000">
      <a:lnSpc>
        <a:spcPct val="90000"/>
      </a:lnSpc>
      <a:spcBef>
        <a:spcPts val="600"/>
      </a:spcBef>
      <a:buFont typeface="Wingdings" panose="05000000000000000000" pitchFamily="2" charset="2"/>
      <a:buChar char="§"/>
      <a:defRPr sz="1400">
        <a:solidFill>
          <a:schemeClr val="tx2"/>
        </a:solidFill>
        <a:latin typeface="+mn-lt"/>
      </a:defRPr>
    </a:lvl3pPr>
    <a:lvl4pPr marL="648000" indent="-216000">
      <a:lnSpc>
        <a:spcPct val="90000"/>
      </a:lnSpc>
      <a:spcBef>
        <a:spcPts val="600"/>
      </a:spcBef>
      <a:buFont typeface="Wingdings" panose="05000000000000000000" pitchFamily="2" charset="2"/>
      <a:buChar char="§"/>
      <a:defRPr sz="1400">
        <a:solidFill>
          <a:schemeClr val="tx2"/>
        </a:solidFill>
        <a:latin typeface="+mn-lt"/>
      </a:defRPr>
    </a:lvl4pPr>
    <a:lvl5pPr marL="864000" indent="-216000">
      <a:lnSpc>
        <a:spcPct val="90000"/>
      </a:lnSpc>
      <a:spcBef>
        <a:spcPts val="600"/>
      </a:spcBef>
      <a:buFont typeface="Wingdings" panose="05000000000000000000" pitchFamily="2" charset="2"/>
      <a:buChar char="§"/>
      <a:defRPr sz="1400">
        <a:solidFill>
          <a:schemeClr val="tx2"/>
        </a:solidFill>
        <a:latin typeface="+mn-lt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820A-B884-4C30-9D3D-416BB87EF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CD0-0B3F-4662-A1E4-AB7FCE2F39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8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CD0-0B3F-4662-A1E4-AB7FCE2F39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7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CD0-0B3F-4662-A1E4-AB7FCE2F39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6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CD0-0B3F-4662-A1E4-AB7FCE2F39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(White Logoty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E137802-7EB9-4B49-AD0A-79E8311DBC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  <a:noFill/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D363C7E-A272-48C3-AE00-AF418E82E0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-1"/>
            <a:ext cx="514277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1FC7-DDD4-4EC7-BAAF-6F72A410B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-1" y="3546000"/>
            <a:ext cx="12192001" cy="3312000"/>
          </a:xfrm>
          <a:gradFill flip="none" rotWithShape="1"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  <a:tileRect/>
          </a:gradFill>
        </p:spPr>
        <p:txBody>
          <a:bodyPr lIns="684000" rIns="1800000" bIns="1152000" anchor="b"/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C1C7BB1-4A9A-44EB-8C37-A907C94458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275153" y="253134"/>
            <a:ext cx="2635200" cy="902800"/>
          </a:xfrm>
          <a:custGeom>
            <a:avLst/>
            <a:gdLst>
              <a:gd name="connsiteX0" fmla="*/ 0 w 1847850"/>
              <a:gd name="connsiteY0" fmla="*/ 0 h 866775"/>
              <a:gd name="connsiteX1" fmla="*/ 1847850 w 1847850"/>
              <a:gd name="connsiteY1" fmla="*/ 0 h 866775"/>
              <a:gd name="connsiteX2" fmla="*/ 1847850 w 1847850"/>
              <a:gd name="connsiteY2" fmla="*/ 866775 h 866775"/>
              <a:gd name="connsiteX3" fmla="*/ 0 w 1847850"/>
              <a:gd name="connsiteY3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866775">
                <a:moveTo>
                  <a:pt x="0" y="0"/>
                </a:moveTo>
                <a:lnTo>
                  <a:pt x="1847850" y="0"/>
                </a:lnTo>
                <a:lnTo>
                  <a:pt x="1847850" y="866775"/>
                </a:lnTo>
                <a:lnTo>
                  <a:pt x="0" y="866775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6F6C0-0391-4072-AC9D-3C7228E007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95325" y="5697800"/>
            <a:ext cx="8568000" cy="57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6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Content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005A68-75E8-4F73-BD33-A529B0F6C24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06C0F-7DF5-496A-9E54-5AF9400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47E7F9-61AE-474B-9D21-A0876EFD6FD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0D73-DE90-422D-97A2-45E46ABF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3495385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© 2021 NTT DATA Romania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1C782-0585-4457-B882-01D9113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788F8E-5F46-4B9A-8FB5-DC4B07917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3" y="6496706"/>
            <a:ext cx="993593" cy="1474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35E64E-9333-4DC6-B105-D4FB2D02EE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005A68-75E8-4F73-BD33-A529B0F6C24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E1323-4A41-45F0-B86E-EF0144DD60D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図 1">
            <a:extLst>
              <a:ext uri="{FF2B5EF4-FFF2-40B4-BE49-F238E27FC236}">
                <a16:creationId xmlns:a16="http://schemas.microsoft.com/office/drawing/2014/main" id="{AA3056BF-ACD7-438A-9C89-D5125228C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6818" y="6426860"/>
            <a:ext cx="1137600" cy="28957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373A5-33F1-400B-90BD-9192BA80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1E9A1BB8-6DC7-4D83-81A4-B999B2DC35CD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9953D-1FF5-4405-80AF-36FF160C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CB6B3-F483-4215-92B8-82D3C4B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2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Picture Righ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522206-88E9-485C-B6AC-A1C3A263E599}"/>
              </a:ext>
            </a:extLst>
          </p:cNvPr>
          <p:cNvSpPr/>
          <p:nvPr userDrawn="1"/>
        </p:nvSpPr>
        <p:spPr bwMode="gray">
          <a:xfrm>
            <a:off x="8189913" y="4572000"/>
            <a:ext cx="4002087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6F1811-F239-4806-B877-B939712F30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189913" y="0"/>
            <a:ext cx="4002087" cy="45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77950-C87C-4B7B-AF6A-7BAD6433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325" y="1160462"/>
            <a:ext cx="7206500" cy="5076825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1715D9-9768-4EC3-8B70-074E3CEC42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407400" y="4838187"/>
            <a:ext cx="3089275" cy="1399101"/>
          </a:xfrm>
        </p:spPr>
        <p:txBody>
          <a:bodyPr/>
          <a:lstStyle>
            <a:lvl1pPr algn="l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760BFF-7CF4-426E-8940-004184CA9AA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44552"/>
            <a:ext cx="72065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FE9A8F-BCCD-43A9-AB5D-9AF6EE79C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626AB-A6A8-4C54-AEB2-B9E53394D6C9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C639DA7C-B1FD-4AA9-A8FC-0DFF90CA0D1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FE4DA-0849-46D8-9238-DBAE93F8C12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8D61E0-2B32-4DDD-915D-EC94244A09F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77950-C87C-4B7B-AF6A-7BAD6433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95774" y="1160463"/>
            <a:ext cx="7200901" cy="4779537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E7DEF3-4DD9-4817-9C2E-E51B8AAECB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95773" y="344552"/>
            <a:ext cx="7199552" cy="79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804E35-4501-4587-8509-12D2B2F5A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5774" y="6053138"/>
            <a:ext cx="7200901" cy="190500"/>
          </a:xfrm>
        </p:spPr>
        <p:txBody>
          <a:bodyPr/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Source</a:t>
            </a:r>
          </a:p>
        </p:txBody>
      </p:sp>
      <p:pic>
        <p:nvPicPr>
          <p:cNvPr id="16" name="図 1">
            <a:extLst>
              <a:ext uri="{FF2B5EF4-FFF2-40B4-BE49-F238E27FC236}">
                <a16:creationId xmlns:a16="http://schemas.microsoft.com/office/drawing/2014/main" id="{CF86DACB-B20E-45EE-BC89-99FF85301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6818" y="6426860"/>
            <a:ext cx="1137600" cy="289571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6F1811-F239-4806-B877-B939712F30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40020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B032DF-4A26-4EA8-8AA2-E465D1D8E5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0" y="5202000"/>
            <a:ext cx="4002087" cy="16560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3B1F-3CF6-481B-9BA6-5779EE8877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6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6F1811-F239-4806-B877-B939712F30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189913" y="0"/>
            <a:ext cx="40020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77950-C87C-4B7B-AF6A-7BAD6433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16228" y="1160463"/>
            <a:ext cx="7200901" cy="4779537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83B28-3A1D-4F6E-952E-620AB9813007}"/>
              </a:ext>
            </a:extLst>
          </p:cNvPr>
          <p:cNvSpPr>
            <a:spLocks noGrp="1"/>
          </p:cNvSpPr>
          <p:nvPr>
            <p:ph type="dt" sz="half" idx="23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4F873-0B76-4494-B5A6-7DE990222DF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15A41-BC86-455E-89C5-BBB22602E2F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E7DEF3-4DD9-4817-9C2E-E51B8AAECB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16227" y="344552"/>
            <a:ext cx="7199552" cy="79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804E35-4501-4587-8509-12D2B2F5A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16228" y="6053138"/>
            <a:ext cx="7200901" cy="190500"/>
          </a:xfrm>
        </p:spPr>
        <p:txBody>
          <a:bodyPr/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3B1F-3CF6-481B-9BA6-5779EE8877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B63968-CDD3-4C25-ABB8-6DEEF476B9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189913" y="5202000"/>
            <a:ext cx="4002087" cy="16560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B7CC774-B190-4CA3-BFB2-56702F4728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042" y="6496705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73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and 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77950-C87C-4B7B-AF6A-7BAD6433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311900" y="1160463"/>
            <a:ext cx="5184775" cy="5076825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E7DEF3-4DD9-4817-9C2E-E51B8AAECB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311521" y="344552"/>
            <a:ext cx="5183804" cy="79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図 1">
            <a:extLst>
              <a:ext uri="{FF2B5EF4-FFF2-40B4-BE49-F238E27FC236}">
                <a16:creationId xmlns:a16="http://schemas.microsoft.com/office/drawing/2014/main" id="{CF86DACB-B20E-45EE-BC89-99FF85301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6818" y="6426860"/>
            <a:ext cx="1137600" cy="289571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6F1811-F239-4806-B877-B939712F30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5880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B032DF-4A26-4EA8-8AA2-E465D1D8E5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0" y="5202000"/>
            <a:ext cx="5880100" cy="16560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3B1F-3CF6-481B-9BA6-5779EE8877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9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and 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6F1811-F239-4806-B877-B939712F30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311901" y="0"/>
            <a:ext cx="5880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77950-C87C-4B7B-AF6A-7BAD6433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16229" y="1160463"/>
            <a:ext cx="5163872" cy="5076825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83B28-3A1D-4F6E-952E-620AB9813007}"/>
              </a:ext>
            </a:extLst>
          </p:cNvPr>
          <p:cNvSpPr>
            <a:spLocks noGrp="1"/>
          </p:cNvSpPr>
          <p:nvPr>
            <p:ph type="dt" sz="half" idx="23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B099DEA4-C412-4542-AD31-308EC5C28EF2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15A41-BC86-455E-89C5-BBB22602E2F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E7DEF3-4DD9-4817-9C2E-E51B8AAECB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16227" y="344552"/>
            <a:ext cx="5162905" cy="79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3B1F-3CF6-481B-9BA6-5779EE8877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B63968-CDD3-4C25-ABB8-6DEEF476B9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311901" y="5202000"/>
            <a:ext cx="5880100" cy="16560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B7CC774-B190-4CA3-BFB2-56702F4728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042" y="6496705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398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rv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E2E549-57C5-4798-8D85-C969FFE2EC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3771900" y="0"/>
            <a:ext cx="8420100" cy="6858000"/>
          </a:xfrm>
          <a:custGeom>
            <a:avLst/>
            <a:gdLst>
              <a:gd name="connsiteX0" fmla="*/ 26065 w 8420100"/>
              <a:gd name="connsiteY0" fmla="*/ 0 h 6858000"/>
              <a:gd name="connsiteX1" fmla="*/ 8420100 w 8420100"/>
              <a:gd name="connsiteY1" fmla="*/ 0 h 6858000"/>
              <a:gd name="connsiteX2" fmla="*/ 8420100 w 8420100"/>
              <a:gd name="connsiteY2" fmla="*/ 6858000 h 6858000"/>
              <a:gd name="connsiteX3" fmla="*/ 5221076 w 8420100"/>
              <a:gd name="connsiteY3" fmla="*/ 6858000 h 6858000"/>
              <a:gd name="connsiteX4" fmla="*/ 3558228 w 8420100"/>
              <a:gd name="connsiteY4" fmla="*/ 3532304 h 6858000"/>
              <a:gd name="connsiteX5" fmla="*/ 215830 w 8420100"/>
              <a:gd name="connsiteY5" fmla="*/ 11097 h 6858000"/>
              <a:gd name="connsiteX6" fmla="*/ 0 w 8420100"/>
              <a:gd name="connsiteY6" fmla="*/ 0 h 6858000"/>
              <a:gd name="connsiteX7" fmla="*/ 26048 w 8420100"/>
              <a:gd name="connsiteY7" fmla="*/ 0 h 6858000"/>
              <a:gd name="connsiteX8" fmla="*/ 26048 w 8420100"/>
              <a:gd name="connsiteY8" fmla="*/ 747 h 6858000"/>
              <a:gd name="connsiteX9" fmla="*/ 0 w 8420100"/>
              <a:gd name="connsiteY9" fmla="*/ 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0100" h="6858000">
                <a:moveTo>
                  <a:pt x="26065" y="0"/>
                </a:moveTo>
                <a:lnTo>
                  <a:pt x="8420100" y="0"/>
                </a:lnTo>
                <a:lnTo>
                  <a:pt x="8420100" y="6858000"/>
                </a:lnTo>
                <a:lnTo>
                  <a:pt x="5221076" y="6858000"/>
                </a:lnTo>
                <a:lnTo>
                  <a:pt x="3558228" y="3532304"/>
                </a:lnTo>
                <a:cubicBezTo>
                  <a:pt x="3005111" y="2424740"/>
                  <a:pt x="2142327" y="193002"/>
                  <a:pt x="215830" y="11097"/>
                </a:cubicBezTo>
                <a:close/>
                <a:moveTo>
                  <a:pt x="0" y="0"/>
                </a:moveTo>
                <a:lnTo>
                  <a:pt x="26048" y="0"/>
                </a:lnTo>
                <a:lnTo>
                  <a:pt x="26048" y="747"/>
                </a:lnTo>
                <a:lnTo>
                  <a:pt x="0" y="4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190E172-B8B3-4F5C-A6AE-9FB234379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73140" y="5194300"/>
            <a:ext cx="4018861" cy="1663700"/>
          </a:xfrm>
          <a:custGeom>
            <a:avLst/>
            <a:gdLst>
              <a:gd name="connsiteX0" fmla="*/ 0 w 4018861"/>
              <a:gd name="connsiteY0" fmla="*/ 0 h 1663700"/>
              <a:gd name="connsiteX1" fmla="*/ 4018861 w 4018861"/>
              <a:gd name="connsiteY1" fmla="*/ 0 h 1663700"/>
              <a:gd name="connsiteX2" fmla="*/ 4018861 w 4018861"/>
              <a:gd name="connsiteY2" fmla="*/ 1663700 h 1663700"/>
              <a:gd name="connsiteX3" fmla="*/ 825880 w 4018861"/>
              <a:gd name="connsiteY3" fmla="*/ 1663700 h 1663700"/>
              <a:gd name="connsiteX4" fmla="*/ 825848 w 4018861"/>
              <a:gd name="connsiteY4" fmla="*/ 1663636 h 1663700"/>
              <a:gd name="connsiteX5" fmla="*/ 831815 w 4018861"/>
              <a:gd name="connsiteY5" fmla="*/ 1663636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8861" h="1663700">
                <a:moveTo>
                  <a:pt x="0" y="0"/>
                </a:moveTo>
                <a:lnTo>
                  <a:pt x="4018861" y="0"/>
                </a:lnTo>
                <a:lnTo>
                  <a:pt x="4018861" y="1663700"/>
                </a:lnTo>
                <a:lnTo>
                  <a:pt x="825880" y="1663700"/>
                </a:lnTo>
                <a:lnTo>
                  <a:pt x="825848" y="1663636"/>
                </a:lnTo>
                <a:lnTo>
                  <a:pt x="831815" y="1663636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8DFDCB-65DA-4823-8F44-CFD177B45DE0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 bwMode="gray">
          <a:xfrm>
            <a:off x="10987043" y="6496706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B51A-8ACF-4312-B845-69EADFA285C1}"/>
              </a:ext>
            </a:extLst>
          </p:cNvPr>
          <p:cNvSpPr>
            <a:spLocks noGrp="1"/>
          </p:cNvSpPr>
          <p:nvPr>
            <p:ph type="dt" sz="half" idx="27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08C02637-7A6E-4F69-8D95-C16D7A8D52F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4B8A-C24E-4099-AB72-02417E6D99A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7617-37C9-453E-9CDC-AE05563573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rv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F2D1CF9-7686-4D9E-A06E-656AF040316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0" y="0"/>
            <a:ext cx="6775526" cy="6858000"/>
          </a:xfrm>
          <a:custGeom>
            <a:avLst/>
            <a:gdLst>
              <a:gd name="connsiteX0" fmla="*/ 0 w 6775526"/>
              <a:gd name="connsiteY0" fmla="*/ 0 h 6858000"/>
              <a:gd name="connsiteX1" fmla="*/ 768350 w 6775526"/>
              <a:gd name="connsiteY1" fmla="*/ 0 h 6858000"/>
              <a:gd name="connsiteX2" fmla="*/ 1159714 w 6775526"/>
              <a:gd name="connsiteY2" fmla="*/ 0 h 6858000"/>
              <a:gd name="connsiteX3" fmla="*/ 1504950 w 6775526"/>
              <a:gd name="connsiteY3" fmla="*/ 0 h 6858000"/>
              <a:gd name="connsiteX4" fmla="*/ 1504950 w 6775526"/>
              <a:gd name="connsiteY4" fmla="*/ 675 h 6858000"/>
              <a:gd name="connsiteX5" fmla="*/ 1569333 w 6775526"/>
              <a:gd name="connsiteY5" fmla="*/ 0 h 6858000"/>
              <a:gd name="connsiteX6" fmla="*/ 1632109 w 6775526"/>
              <a:gd name="connsiteY6" fmla="*/ 719 h 6858000"/>
              <a:gd name="connsiteX7" fmla="*/ 1632109 w 6775526"/>
              <a:gd name="connsiteY7" fmla="*/ 0 h 6858000"/>
              <a:gd name="connsiteX8" fmla="*/ 5061063 w 6775526"/>
              <a:gd name="connsiteY8" fmla="*/ 3429060 h 6858000"/>
              <a:gd name="connsiteX9" fmla="*/ 6775526 w 6775526"/>
              <a:gd name="connsiteY9" fmla="*/ 6858000 h 6858000"/>
              <a:gd name="connsiteX10" fmla="*/ 0 w 677552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5526" h="6858000">
                <a:moveTo>
                  <a:pt x="0" y="0"/>
                </a:moveTo>
                <a:lnTo>
                  <a:pt x="768350" y="0"/>
                </a:lnTo>
                <a:lnTo>
                  <a:pt x="1159714" y="0"/>
                </a:lnTo>
                <a:lnTo>
                  <a:pt x="1504950" y="0"/>
                </a:lnTo>
                <a:lnTo>
                  <a:pt x="1504950" y="675"/>
                </a:lnTo>
                <a:lnTo>
                  <a:pt x="1569333" y="0"/>
                </a:lnTo>
                <a:lnTo>
                  <a:pt x="1632109" y="719"/>
                </a:lnTo>
                <a:lnTo>
                  <a:pt x="1632109" y="0"/>
                </a:lnTo>
                <a:cubicBezTo>
                  <a:pt x="3632192" y="46447"/>
                  <a:pt x="4506780" y="2319189"/>
                  <a:pt x="5061063" y="3429060"/>
                </a:cubicBezTo>
                <a:lnTo>
                  <a:pt x="677552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8CFD0A3-0F5A-4913-84C9-7B5ED31CDC3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34971" y="344552"/>
            <a:ext cx="7460354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9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530AF6-B720-4689-A1F7-D0B205FC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5194300"/>
            <a:ext cx="6775526" cy="1663700"/>
          </a:xfrm>
          <a:custGeom>
            <a:avLst/>
            <a:gdLst>
              <a:gd name="connsiteX0" fmla="*/ 0 w 6775526"/>
              <a:gd name="connsiteY0" fmla="*/ 0 h 1663700"/>
              <a:gd name="connsiteX1" fmla="*/ 5943712 w 6775526"/>
              <a:gd name="connsiteY1" fmla="*/ 0 h 1663700"/>
              <a:gd name="connsiteX2" fmla="*/ 6775526 w 6775526"/>
              <a:gd name="connsiteY2" fmla="*/ 1663636 h 1663700"/>
              <a:gd name="connsiteX3" fmla="*/ 1074574 w 6775526"/>
              <a:gd name="connsiteY3" fmla="*/ 1663636 h 1663700"/>
              <a:gd name="connsiteX4" fmla="*/ 1074574 w 6775526"/>
              <a:gd name="connsiteY4" fmla="*/ 1663700 h 1663700"/>
              <a:gd name="connsiteX5" fmla="*/ 0 w 6775526"/>
              <a:gd name="connsiteY5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526" h="1663700">
                <a:moveTo>
                  <a:pt x="0" y="0"/>
                </a:moveTo>
                <a:lnTo>
                  <a:pt x="5943712" y="0"/>
                </a:lnTo>
                <a:lnTo>
                  <a:pt x="6775526" y="1663636"/>
                </a:lnTo>
                <a:lnTo>
                  <a:pt x="1074574" y="1663636"/>
                </a:lnTo>
                <a:lnTo>
                  <a:pt x="1074574" y="1663700"/>
                </a:lnTo>
                <a:lnTo>
                  <a:pt x="0" y="166370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FDF9657-A622-495E-AF9E-A463C102B6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Curv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C9E1EA-BA55-4A12-9029-D9F2409288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757328" y="0"/>
            <a:ext cx="3436938" cy="6869965"/>
          </a:xfrm>
          <a:custGeom>
            <a:avLst/>
            <a:gdLst>
              <a:gd name="connsiteX0" fmla="*/ 1775003 w 3436938"/>
              <a:gd name="connsiteY0" fmla="*/ 0 h 6869965"/>
              <a:gd name="connsiteX1" fmla="*/ 1807309 w 3436938"/>
              <a:gd name="connsiteY1" fmla="*/ 0 h 6869965"/>
              <a:gd name="connsiteX2" fmla="*/ 3436938 w 3436938"/>
              <a:gd name="connsiteY2" fmla="*/ 0 h 6869965"/>
              <a:gd name="connsiteX3" fmla="*/ 3436938 w 3436938"/>
              <a:gd name="connsiteY3" fmla="*/ 6868147 h 6869965"/>
              <a:gd name="connsiteX4" fmla="*/ 2257790 w 3436938"/>
              <a:gd name="connsiteY4" fmla="*/ 6868147 h 6869965"/>
              <a:gd name="connsiteX5" fmla="*/ 2257790 w 3436938"/>
              <a:gd name="connsiteY5" fmla="*/ 6869965 h 6869965"/>
              <a:gd name="connsiteX6" fmla="*/ 0 w 3436938"/>
              <a:gd name="connsiteY6" fmla="*/ 6869965 h 6869965"/>
              <a:gd name="connsiteX7" fmla="*/ 0 w 3436938"/>
              <a:gd name="connsiteY7" fmla="*/ 1832961 h 6869965"/>
              <a:gd name="connsiteX8" fmla="*/ 0 w 3436938"/>
              <a:gd name="connsiteY8" fmla="*/ 1827505 h 6869965"/>
              <a:gd name="connsiteX9" fmla="*/ 0 w 3436938"/>
              <a:gd name="connsiteY9" fmla="*/ 1809321 h 6869965"/>
              <a:gd name="connsiteX10" fmla="*/ 1795 w 3436938"/>
              <a:gd name="connsiteY10" fmla="*/ 1809321 h 6869965"/>
              <a:gd name="connsiteX11" fmla="*/ 1696035 w 3436938"/>
              <a:gd name="connsiteY11" fmla="*/ 1819 h 6869965"/>
              <a:gd name="connsiteX12" fmla="*/ 1775003 w 3436938"/>
              <a:gd name="connsiteY12" fmla="*/ 0 h 68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6938" h="6869965">
                <a:moveTo>
                  <a:pt x="1775003" y="0"/>
                </a:moveTo>
                <a:cubicBezTo>
                  <a:pt x="1775003" y="0"/>
                  <a:pt x="1775003" y="0"/>
                  <a:pt x="1807309" y="0"/>
                </a:cubicBezTo>
                <a:cubicBezTo>
                  <a:pt x="1807309" y="0"/>
                  <a:pt x="1807309" y="0"/>
                  <a:pt x="3436938" y="0"/>
                </a:cubicBezTo>
                <a:lnTo>
                  <a:pt x="3436938" y="6868147"/>
                </a:lnTo>
                <a:cubicBezTo>
                  <a:pt x="3436938" y="6868147"/>
                  <a:pt x="3436938" y="6868147"/>
                  <a:pt x="2257790" y="6868147"/>
                </a:cubicBezTo>
                <a:cubicBezTo>
                  <a:pt x="2257790" y="6868147"/>
                  <a:pt x="2257790" y="6868147"/>
                  <a:pt x="2257790" y="6869965"/>
                </a:cubicBezTo>
                <a:cubicBezTo>
                  <a:pt x="2257790" y="6869965"/>
                  <a:pt x="2257790" y="6869965"/>
                  <a:pt x="0" y="6869965"/>
                </a:cubicBezTo>
                <a:cubicBezTo>
                  <a:pt x="0" y="6869965"/>
                  <a:pt x="0" y="6869965"/>
                  <a:pt x="0" y="1832961"/>
                </a:cubicBezTo>
                <a:cubicBezTo>
                  <a:pt x="0" y="1832961"/>
                  <a:pt x="0" y="1832961"/>
                  <a:pt x="0" y="1827505"/>
                </a:cubicBezTo>
                <a:cubicBezTo>
                  <a:pt x="0" y="1827505"/>
                  <a:pt x="0" y="1827505"/>
                  <a:pt x="0" y="1809321"/>
                </a:cubicBezTo>
                <a:cubicBezTo>
                  <a:pt x="0" y="1809321"/>
                  <a:pt x="0" y="1809321"/>
                  <a:pt x="1795" y="1809321"/>
                </a:cubicBezTo>
                <a:cubicBezTo>
                  <a:pt x="118453" y="290946"/>
                  <a:pt x="949421" y="1819"/>
                  <a:pt x="1696035" y="1819"/>
                </a:cubicBezTo>
                <a:cubicBezTo>
                  <a:pt x="1696035" y="1819"/>
                  <a:pt x="1696035" y="1819"/>
                  <a:pt x="1775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0F9-BC3D-45EF-B12E-4C4C486A67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44552"/>
            <a:ext cx="805679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D8A67-0743-48CD-A693-D9BC406C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FC2FD74F-0A04-44E5-8B44-EDA4A541628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8A416-1FC8-497E-B5B5-76295CEF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AC88-9D42-484E-8782-9DB56A23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2E1471D-5074-4D2C-9FAF-B23A097D63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752115" y="5202000"/>
            <a:ext cx="3439886" cy="16560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875FACE-114E-4C8F-AE15-98D19768611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042" y="6496705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1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(Blue Logoty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E137802-7EB9-4B49-AD0A-79E8311DBC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  <a:noFill/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76D5EFC-4313-4B53-B707-4E2A3BB727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-1"/>
            <a:ext cx="514277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1FC7-DDD4-4EC7-BAAF-6F72A410B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" y="3546000"/>
            <a:ext cx="12191999" cy="3312000"/>
          </a:xfrm>
          <a:gradFill flip="none" rotWithShape="1"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lIns="684000" tIns="0" rIns="1800000" bIns="115200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6F6C0-0391-4072-AC9D-3C7228E007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94800" y="5698800"/>
            <a:ext cx="8568000" cy="57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4800" y="6530400"/>
            <a:ext cx="8568000" cy="203200"/>
          </a:xfrm>
        </p:spPr>
        <p:txBody>
          <a:bodyPr/>
          <a:lstStyle>
            <a:lvl1pPr>
              <a:lnSpc>
                <a:spcPct val="90000"/>
              </a:lnSpc>
              <a:defRPr sz="11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© 2021 NTT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EE0DB4-BA8E-45E9-BD97-829FEDDD09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273600" y="253134"/>
            <a:ext cx="2635200" cy="902800"/>
          </a:xfrm>
          <a:custGeom>
            <a:avLst/>
            <a:gdLst>
              <a:gd name="connsiteX0" fmla="*/ 0 w 1847850"/>
              <a:gd name="connsiteY0" fmla="*/ 0 h 866775"/>
              <a:gd name="connsiteX1" fmla="*/ 1847850 w 1847850"/>
              <a:gd name="connsiteY1" fmla="*/ 0 h 866775"/>
              <a:gd name="connsiteX2" fmla="*/ 1847850 w 1847850"/>
              <a:gd name="connsiteY2" fmla="*/ 866775 h 866775"/>
              <a:gd name="connsiteX3" fmla="*/ 0 w 1847850"/>
              <a:gd name="connsiteY3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866775">
                <a:moveTo>
                  <a:pt x="0" y="0"/>
                </a:moveTo>
                <a:lnTo>
                  <a:pt x="1847850" y="0"/>
                </a:lnTo>
                <a:lnTo>
                  <a:pt x="1847850" y="866775"/>
                </a:lnTo>
                <a:lnTo>
                  <a:pt x="0" y="866775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810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99AD32-EACB-40FD-ACFA-9178E8D003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1412875"/>
            <a:ext cx="4015999" cy="27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73D5620-2B8C-49E1-ADF3-9ADE2BF3BA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088000" y="1412875"/>
            <a:ext cx="4015999" cy="27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31D45D1-5334-4DD5-8154-DAD52B3C39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175999" y="1412875"/>
            <a:ext cx="4015999" cy="27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792201-616E-4C9D-B2C5-4900CE58E94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07D976-68BB-49E4-A58B-4C58DDCAFCC3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EF940DD8-385C-4BBA-A40A-6057ED32E5F5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8AD5003-10EA-4892-A42B-E48C1E42EE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A3CAA6-5A6B-4B10-9DEF-0B3C29684B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46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194267-E51C-4D30-8F9B-12247E86F3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3217863" y="0"/>
            <a:ext cx="8974137" cy="5184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086D64E-16D3-4171-9692-D9CB3A404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7375559" cy="5184116"/>
          </a:xfrm>
          <a:custGeom>
            <a:avLst/>
            <a:gdLst>
              <a:gd name="connsiteX0" fmla="*/ 0 w 7375559"/>
              <a:gd name="connsiteY0" fmla="*/ 0 h 5184116"/>
              <a:gd name="connsiteX1" fmla="*/ 3218505 w 7375559"/>
              <a:gd name="connsiteY1" fmla="*/ 0 h 5184116"/>
              <a:gd name="connsiteX2" fmla="*/ 3487474 w 7375559"/>
              <a:gd name="connsiteY2" fmla="*/ 0 h 5184116"/>
              <a:gd name="connsiteX3" fmla="*/ 6079531 w 7375559"/>
              <a:gd name="connsiteY3" fmla="*/ 2592057 h 5184116"/>
              <a:gd name="connsiteX4" fmla="*/ 7375559 w 7375559"/>
              <a:gd name="connsiteY4" fmla="*/ 5184116 h 5184116"/>
              <a:gd name="connsiteX5" fmla="*/ 0 w 7375559"/>
              <a:gd name="connsiteY5" fmla="*/ 5184116 h 5184116"/>
              <a:gd name="connsiteX6" fmla="*/ 0 w 7375559"/>
              <a:gd name="connsiteY6" fmla="*/ 5184114 h 518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5559" h="5184116">
                <a:moveTo>
                  <a:pt x="0" y="0"/>
                </a:moveTo>
                <a:lnTo>
                  <a:pt x="3218505" y="0"/>
                </a:lnTo>
                <a:lnTo>
                  <a:pt x="3487474" y="0"/>
                </a:lnTo>
                <a:cubicBezTo>
                  <a:pt x="4999400" y="35114"/>
                  <a:pt x="5660537" y="1753154"/>
                  <a:pt x="6079531" y="2592057"/>
                </a:cubicBezTo>
                <a:lnTo>
                  <a:pt x="7375559" y="5184116"/>
                </a:lnTo>
                <a:lnTo>
                  <a:pt x="0" y="5184116"/>
                </a:lnTo>
                <a:lnTo>
                  <a:pt x="0" y="518411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694800" tIns="324000" rIns="108000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customer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D5BD29-D96A-4C79-A899-195534805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95325" y="5435600"/>
            <a:ext cx="6680234" cy="801688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0C2D9-9623-453D-847C-E42C42C08D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95325" y="1250436"/>
            <a:ext cx="2151705" cy="84689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(for the use of logos use picture icon, please consult with the marketing department)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0A230E-40BB-48DE-8F81-AF237E9463B0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85FE059A-58F7-4E63-A81B-8668C6DFAE6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5F17E-ABBF-4AB9-9874-9C540B28EF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CBA2C-3ACB-4D5D-A3F2-C9612096C9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0DCDDD8-41C8-4232-B273-A8DB9A9EB2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95324" y="2348815"/>
            <a:ext cx="5184775" cy="241185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49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A33050-09EB-4A5D-A082-BA0E33CD3339}"/>
              </a:ext>
            </a:extLst>
          </p:cNvPr>
          <p:cNvSpPr/>
          <p:nvPr userDrawn="1"/>
        </p:nvSpPr>
        <p:spPr bwMode="gray">
          <a:xfrm>
            <a:off x="3327400" y="2613089"/>
            <a:ext cx="2768600" cy="4244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8BE1D-46AF-4091-910F-46C0D05431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44552"/>
            <a:ext cx="10800000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E8EC6-E2E8-4427-843F-0FF1B88E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644383"/>
            <a:ext cx="643890" cy="88901"/>
          </a:xfrm>
          <a:prstGeom prst="rect">
            <a:avLst/>
          </a:prstGeom>
        </p:spPr>
        <p:txBody>
          <a:bodyPr/>
          <a:lstStyle/>
          <a:p>
            <a:fld id="{070EA545-B04F-4B7C-A2A7-10CB65BA76C6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73A8F5-2C67-4301-A886-D80F68FCCF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95325" y="3329199"/>
            <a:ext cx="2484000" cy="29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1E50B03-AD9E-40B6-AE60-1BB4688410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3467325" y="3329199"/>
            <a:ext cx="2484000" cy="29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BCF345C-1C63-4E2E-867B-B83A20A70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39325" y="3329199"/>
            <a:ext cx="2484000" cy="29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5DB6CEF-A7B1-4AD6-8FDC-F2E3D6D95A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9011325" y="3329199"/>
            <a:ext cx="2484000" cy="29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7821F-E8D8-4AEE-BAE3-3472E67E2C3E}"/>
              </a:ext>
            </a:extLst>
          </p:cNvPr>
          <p:cNvSpPr/>
          <p:nvPr userDrawn="1"/>
        </p:nvSpPr>
        <p:spPr bwMode="gray">
          <a:xfrm>
            <a:off x="1" y="921575"/>
            <a:ext cx="3327400" cy="1690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57A0A1A9-A609-459C-8294-9303BC12AC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3327401" y="921575"/>
            <a:ext cx="3612966" cy="1690750"/>
          </a:xfrm>
          <a:custGeom>
            <a:avLst/>
            <a:gdLst>
              <a:gd name="connsiteX0" fmla="*/ 0 w 3612966"/>
              <a:gd name="connsiteY0" fmla="*/ 0 h 1690750"/>
              <a:gd name="connsiteX1" fmla="*/ 3612966 w 3612966"/>
              <a:gd name="connsiteY1" fmla="*/ 0 h 1690750"/>
              <a:gd name="connsiteX2" fmla="*/ 3612966 w 3612966"/>
              <a:gd name="connsiteY2" fmla="*/ 873 h 1690750"/>
              <a:gd name="connsiteX3" fmla="*/ 3597495 w 3612966"/>
              <a:gd name="connsiteY3" fmla="*/ 694 h 1690750"/>
              <a:gd name="connsiteX4" fmla="*/ 3560530 w 3612966"/>
              <a:gd name="connsiteY4" fmla="*/ 1082 h 1690750"/>
              <a:gd name="connsiteX5" fmla="*/ 2767924 w 3612966"/>
              <a:gd name="connsiteY5" fmla="*/ 843650 h 1690750"/>
              <a:gd name="connsiteX6" fmla="*/ 2767924 w 3612966"/>
              <a:gd name="connsiteY6" fmla="*/ 1623494 h 1690750"/>
              <a:gd name="connsiteX7" fmla="*/ 2767249 w 3612966"/>
              <a:gd name="connsiteY7" fmla="*/ 1623494 h 1690750"/>
              <a:gd name="connsiteX8" fmla="*/ 2767249 w 3612966"/>
              <a:gd name="connsiteY8" fmla="*/ 1690750 h 1690750"/>
              <a:gd name="connsiteX9" fmla="*/ 0 w 3612966"/>
              <a:gd name="connsiteY9" fmla="*/ 1690750 h 16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2966" h="1690750">
                <a:moveTo>
                  <a:pt x="0" y="0"/>
                </a:moveTo>
                <a:lnTo>
                  <a:pt x="3612966" y="0"/>
                </a:lnTo>
                <a:lnTo>
                  <a:pt x="3612966" y="873"/>
                </a:lnTo>
                <a:lnTo>
                  <a:pt x="3597495" y="694"/>
                </a:lnTo>
                <a:lnTo>
                  <a:pt x="3560530" y="1082"/>
                </a:lnTo>
                <a:cubicBezTo>
                  <a:pt x="3210374" y="1082"/>
                  <a:pt x="2820033" y="136183"/>
                  <a:pt x="2767924" y="843650"/>
                </a:cubicBezTo>
                <a:lnTo>
                  <a:pt x="2767924" y="1623494"/>
                </a:lnTo>
                <a:lnTo>
                  <a:pt x="2767249" y="1623494"/>
                </a:lnTo>
                <a:lnTo>
                  <a:pt x="2767249" y="1690750"/>
                </a:lnTo>
                <a:lnTo>
                  <a:pt x="0" y="1690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7F4FC86-D79F-406C-8391-7CDE7088B6A0}"/>
              </a:ext>
            </a:extLst>
          </p:cNvPr>
          <p:cNvSpPr/>
          <p:nvPr userDrawn="1"/>
        </p:nvSpPr>
        <p:spPr bwMode="gray">
          <a:xfrm>
            <a:off x="6096000" y="922270"/>
            <a:ext cx="6096675" cy="1690750"/>
          </a:xfrm>
          <a:custGeom>
            <a:avLst/>
            <a:gdLst>
              <a:gd name="connsiteX0" fmla="*/ 845042 w 6096675"/>
              <a:gd name="connsiteY0" fmla="*/ 0 h 1690750"/>
              <a:gd name="connsiteX1" fmla="*/ 6096675 w 6096675"/>
              <a:gd name="connsiteY1" fmla="*/ 0 h 1690750"/>
              <a:gd name="connsiteX2" fmla="*/ 6096675 w 6096675"/>
              <a:gd name="connsiteY2" fmla="*/ 1690750 h 1690750"/>
              <a:gd name="connsiteX3" fmla="*/ 845043 w 6096675"/>
              <a:gd name="connsiteY3" fmla="*/ 1690750 h 1690750"/>
              <a:gd name="connsiteX4" fmla="*/ 845042 w 6096675"/>
              <a:gd name="connsiteY4" fmla="*/ 1690750 h 1690750"/>
              <a:gd name="connsiteX5" fmla="*/ 845013 w 6096675"/>
              <a:gd name="connsiteY5" fmla="*/ 1690750 h 1690750"/>
              <a:gd name="connsiteX6" fmla="*/ 0 w 6096675"/>
              <a:gd name="connsiteY6" fmla="*/ 1690750 h 1690750"/>
              <a:gd name="connsiteX7" fmla="*/ 0 w 6096675"/>
              <a:gd name="connsiteY7" fmla="*/ 843651 h 1690750"/>
              <a:gd name="connsiteX8" fmla="*/ 792606 w 6096675"/>
              <a:gd name="connsiteY8" fmla="*/ 1083 h 1690750"/>
              <a:gd name="connsiteX9" fmla="*/ 829571 w 6096675"/>
              <a:gd name="connsiteY9" fmla="*/ 695 h 1690750"/>
              <a:gd name="connsiteX10" fmla="*/ 845042 w 6096675"/>
              <a:gd name="connsiteY10" fmla="*/ 874 h 16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675" h="1690750">
                <a:moveTo>
                  <a:pt x="845042" y="0"/>
                </a:moveTo>
                <a:lnTo>
                  <a:pt x="6096675" y="0"/>
                </a:lnTo>
                <a:lnTo>
                  <a:pt x="6096675" y="1690750"/>
                </a:lnTo>
                <a:lnTo>
                  <a:pt x="845043" y="1690750"/>
                </a:lnTo>
                <a:lnTo>
                  <a:pt x="845042" y="1690750"/>
                </a:lnTo>
                <a:lnTo>
                  <a:pt x="845013" y="1690750"/>
                </a:lnTo>
                <a:lnTo>
                  <a:pt x="0" y="1690750"/>
                </a:lnTo>
                <a:lnTo>
                  <a:pt x="0" y="843651"/>
                </a:lnTo>
                <a:cubicBezTo>
                  <a:pt x="52109" y="136184"/>
                  <a:pt x="442450" y="1083"/>
                  <a:pt x="792606" y="1083"/>
                </a:cubicBezTo>
                <a:lnTo>
                  <a:pt x="829571" y="695"/>
                </a:lnTo>
                <a:lnTo>
                  <a:pt x="845042" y="874"/>
                </a:ln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B3CAC54-8DA3-4DE7-A55F-EEDC05E89D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496050" y="1195320"/>
            <a:ext cx="4999275" cy="1238250"/>
          </a:xfrm>
        </p:spPr>
        <p:txBody>
          <a:bodyPr/>
          <a:lstStyle>
            <a:lvl1pPr>
              <a:defRPr sz="2000">
                <a:solidFill>
                  <a:srgbClr val="A2A9F4"/>
                </a:solidFill>
              </a:defRPr>
            </a:lvl1pPr>
            <a:lvl2pPr marL="216000" indent="-2160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key statement</a:t>
            </a: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23AC0B8-C46C-4D93-B683-B5CD7B8593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 bwMode="gray">
          <a:xfrm>
            <a:off x="1037325" y="1370950"/>
            <a:ext cx="1800000" cy="79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(for the use of logos use picture icon, please consult with the marketing department)</a:t>
            </a:r>
          </a:p>
        </p:txBody>
      </p:sp>
    </p:spTree>
    <p:extLst>
      <p:ext uri="{BB962C8B-B14F-4D97-AF65-F5344CB8AC3E}">
        <p14:creationId xmlns:p14="http://schemas.microsoft.com/office/powerpoint/2010/main" val="330791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ase without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A33050-09EB-4A5D-A082-BA0E33CD3339}"/>
              </a:ext>
            </a:extLst>
          </p:cNvPr>
          <p:cNvSpPr/>
          <p:nvPr userDrawn="1"/>
        </p:nvSpPr>
        <p:spPr bwMode="gray">
          <a:xfrm>
            <a:off x="3327400" y="2532063"/>
            <a:ext cx="2768600" cy="43259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8BE1D-46AF-4091-910F-46C0D05431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44552"/>
            <a:ext cx="10800000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73A8F5-2C67-4301-A886-D80F68FCCF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95325" y="3248174"/>
            <a:ext cx="2484000" cy="29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1E50B03-AD9E-40B6-AE60-1BB4688410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3467325" y="3248174"/>
            <a:ext cx="2484000" cy="29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BCF345C-1C63-4E2E-867B-B83A20A70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39325" y="3248174"/>
            <a:ext cx="2484000" cy="29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5DB6CEF-A7B1-4AD6-8FDC-F2E3D6D95A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9011325" y="3248174"/>
            <a:ext cx="2484000" cy="29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7F4FC86-D79F-406C-8391-7CDE7088B6A0}"/>
              </a:ext>
            </a:extLst>
          </p:cNvPr>
          <p:cNvSpPr/>
          <p:nvPr userDrawn="1"/>
        </p:nvSpPr>
        <p:spPr bwMode="gray">
          <a:xfrm>
            <a:off x="6096000" y="841245"/>
            <a:ext cx="6096675" cy="1690750"/>
          </a:xfrm>
          <a:custGeom>
            <a:avLst/>
            <a:gdLst>
              <a:gd name="connsiteX0" fmla="*/ 845042 w 6096675"/>
              <a:gd name="connsiteY0" fmla="*/ 0 h 1690750"/>
              <a:gd name="connsiteX1" fmla="*/ 6096675 w 6096675"/>
              <a:gd name="connsiteY1" fmla="*/ 0 h 1690750"/>
              <a:gd name="connsiteX2" fmla="*/ 6096675 w 6096675"/>
              <a:gd name="connsiteY2" fmla="*/ 1690750 h 1690750"/>
              <a:gd name="connsiteX3" fmla="*/ 845043 w 6096675"/>
              <a:gd name="connsiteY3" fmla="*/ 1690750 h 1690750"/>
              <a:gd name="connsiteX4" fmla="*/ 845042 w 6096675"/>
              <a:gd name="connsiteY4" fmla="*/ 1690750 h 1690750"/>
              <a:gd name="connsiteX5" fmla="*/ 845013 w 6096675"/>
              <a:gd name="connsiteY5" fmla="*/ 1690750 h 1690750"/>
              <a:gd name="connsiteX6" fmla="*/ 0 w 6096675"/>
              <a:gd name="connsiteY6" fmla="*/ 1690750 h 1690750"/>
              <a:gd name="connsiteX7" fmla="*/ 0 w 6096675"/>
              <a:gd name="connsiteY7" fmla="*/ 843651 h 1690750"/>
              <a:gd name="connsiteX8" fmla="*/ 792606 w 6096675"/>
              <a:gd name="connsiteY8" fmla="*/ 1083 h 1690750"/>
              <a:gd name="connsiteX9" fmla="*/ 829571 w 6096675"/>
              <a:gd name="connsiteY9" fmla="*/ 695 h 1690750"/>
              <a:gd name="connsiteX10" fmla="*/ 845042 w 6096675"/>
              <a:gd name="connsiteY10" fmla="*/ 874 h 16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675" h="1690750">
                <a:moveTo>
                  <a:pt x="845042" y="0"/>
                </a:moveTo>
                <a:lnTo>
                  <a:pt x="6096675" y="0"/>
                </a:lnTo>
                <a:lnTo>
                  <a:pt x="6096675" y="1690750"/>
                </a:lnTo>
                <a:lnTo>
                  <a:pt x="845043" y="1690750"/>
                </a:lnTo>
                <a:lnTo>
                  <a:pt x="845042" y="1690750"/>
                </a:lnTo>
                <a:lnTo>
                  <a:pt x="845013" y="1690750"/>
                </a:lnTo>
                <a:lnTo>
                  <a:pt x="0" y="1690750"/>
                </a:lnTo>
                <a:lnTo>
                  <a:pt x="0" y="843651"/>
                </a:lnTo>
                <a:cubicBezTo>
                  <a:pt x="52109" y="136184"/>
                  <a:pt x="442450" y="1083"/>
                  <a:pt x="792606" y="1083"/>
                </a:cubicBezTo>
                <a:lnTo>
                  <a:pt x="829571" y="695"/>
                </a:lnTo>
                <a:lnTo>
                  <a:pt x="845042" y="87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B3CAC54-8DA3-4DE7-A55F-EEDC05E89D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496050" y="1114295"/>
            <a:ext cx="4999275" cy="12382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216000" indent="-2160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key 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34315-BC62-409A-A8DE-3A8279D8514D}"/>
              </a:ext>
            </a:extLst>
          </p:cNvPr>
          <p:cNvSpPr txBox="1"/>
          <p:nvPr userDrawn="1"/>
        </p:nvSpPr>
        <p:spPr bwMode="gray">
          <a:xfrm>
            <a:off x="695325" y="2781300"/>
            <a:ext cx="248400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n-lt"/>
              </a:rPr>
              <a:t>About our Client</a:t>
            </a:r>
            <a:endParaRPr lang="en-US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659D3-9152-402A-A8C6-2B72DC609E6C}"/>
              </a:ext>
            </a:extLst>
          </p:cNvPr>
          <p:cNvSpPr txBox="1"/>
          <p:nvPr userDrawn="1"/>
        </p:nvSpPr>
        <p:spPr bwMode="gray">
          <a:xfrm>
            <a:off x="3467325" y="2781300"/>
            <a:ext cx="248400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n-lt"/>
              </a:rPr>
              <a:t>Situation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966C7F-A33F-4ADF-A93F-60B7783BF84A}"/>
              </a:ext>
            </a:extLst>
          </p:cNvPr>
          <p:cNvSpPr txBox="1"/>
          <p:nvPr userDrawn="1"/>
        </p:nvSpPr>
        <p:spPr bwMode="gray">
          <a:xfrm>
            <a:off x="6239325" y="2781300"/>
            <a:ext cx="248400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n-lt"/>
              </a:rPr>
              <a:t>Solution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2C0218-6937-4BD2-BA56-CE561B5AF382}"/>
              </a:ext>
            </a:extLst>
          </p:cNvPr>
          <p:cNvSpPr txBox="1"/>
          <p:nvPr userDrawn="1"/>
        </p:nvSpPr>
        <p:spPr bwMode="gray">
          <a:xfrm>
            <a:off x="9011325" y="2781300"/>
            <a:ext cx="248400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n-lt"/>
              </a:rPr>
              <a:t>Outcomes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6A3CDAD-2F5E-4B5E-9CB6-0E107EA0F3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 bwMode="gray">
          <a:xfrm>
            <a:off x="0" y="840550"/>
            <a:ext cx="6940367" cy="1690750"/>
          </a:xfrm>
          <a:custGeom>
            <a:avLst/>
            <a:gdLst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4088141 w 6940367"/>
              <a:gd name="connsiteY13" fmla="*/ 1690750 h 1690750"/>
              <a:gd name="connsiteX14" fmla="*/ 3327401 w 6940367"/>
              <a:gd name="connsiteY14" fmla="*/ 1690750 h 1690750"/>
              <a:gd name="connsiteX15" fmla="*/ 2767249 w 6940367"/>
              <a:gd name="connsiteY15" fmla="*/ 1690750 h 1690750"/>
              <a:gd name="connsiteX16" fmla="*/ 1320892 w 6940367"/>
              <a:gd name="connsiteY16" fmla="*/ 1690750 h 1690750"/>
              <a:gd name="connsiteX17" fmla="*/ 0 w 6940367"/>
              <a:gd name="connsiteY17" fmla="*/ 169075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4088141 w 6940367"/>
              <a:gd name="connsiteY13" fmla="*/ 1690750 h 1690750"/>
              <a:gd name="connsiteX14" fmla="*/ 3327401 w 6940367"/>
              <a:gd name="connsiteY14" fmla="*/ 1690750 h 1690750"/>
              <a:gd name="connsiteX15" fmla="*/ 1320892 w 6940367"/>
              <a:gd name="connsiteY15" fmla="*/ 1690750 h 1690750"/>
              <a:gd name="connsiteX16" fmla="*/ 0 w 6940367"/>
              <a:gd name="connsiteY16" fmla="*/ 1690750 h 1690750"/>
              <a:gd name="connsiteX17" fmla="*/ 0 w 6940367"/>
              <a:gd name="connsiteY17" fmla="*/ 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4088141 w 6940367"/>
              <a:gd name="connsiteY13" fmla="*/ 1690750 h 1690750"/>
              <a:gd name="connsiteX14" fmla="*/ 1320892 w 6940367"/>
              <a:gd name="connsiteY14" fmla="*/ 1690750 h 1690750"/>
              <a:gd name="connsiteX15" fmla="*/ 0 w 6940367"/>
              <a:gd name="connsiteY15" fmla="*/ 1690750 h 1690750"/>
              <a:gd name="connsiteX16" fmla="*/ 0 w 6940367"/>
              <a:gd name="connsiteY16" fmla="*/ 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1320892 w 6940367"/>
              <a:gd name="connsiteY13" fmla="*/ 1690750 h 1690750"/>
              <a:gd name="connsiteX14" fmla="*/ 0 w 6940367"/>
              <a:gd name="connsiteY14" fmla="*/ 1690750 h 1690750"/>
              <a:gd name="connsiteX15" fmla="*/ 0 w 6940367"/>
              <a:gd name="connsiteY15" fmla="*/ 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1320892 w 6940367"/>
              <a:gd name="connsiteY13" fmla="*/ 1690750 h 1690750"/>
              <a:gd name="connsiteX14" fmla="*/ 1335024 w 6940367"/>
              <a:gd name="connsiteY14" fmla="*/ 1683194 h 1690750"/>
              <a:gd name="connsiteX15" fmla="*/ 0 w 6940367"/>
              <a:gd name="connsiteY15" fmla="*/ 1690750 h 1690750"/>
              <a:gd name="connsiteX16" fmla="*/ 0 w 6940367"/>
              <a:gd name="connsiteY16" fmla="*/ 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1320892 w 6940367"/>
              <a:gd name="connsiteY13" fmla="*/ 1690750 h 1690750"/>
              <a:gd name="connsiteX14" fmla="*/ 0 w 6940367"/>
              <a:gd name="connsiteY14" fmla="*/ 1690750 h 1690750"/>
              <a:gd name="connsiteX15" fmla="*/ 0 w 6940367"/>
              <a:gd name="connsiteY15" fmla="*/ 0 h 1690750"/>
              <a:gd name="connsiteX0" fmla="*/ 0 w 6940367"/>
              <a:gd name="connsiteY0" fmla="*/ 0 h 1690750"/>
              <a:gd name="connsiteX1" fmla="*/ 1320892 w 6940367"/>
              <a:gd name="connsiteY1" fmla="*/ 0 h 1690750"/>
              <a:gd name="connsiteX2" fmla="*/ 3327401 w 6940367"/>
              <a:gd name="connsiteY2" fmla="*/ 0 h 1690750"/>
              <a:gd name="connsiteX3" fmla="*/ 3612966 w 6940367"/>
              <a:gd name="connsiteY3" fmla="*/ 0 h 1690750"/>
              <a:gd name="connsiteX4" fmla="*/ 4933858 w 6940367"/>
              <a:gd name="connsiteY4" fmla="*/ 0 h 1690750"/>
              <a:gd name="connsiteX5" fmla="*/ 6940367 w 6940367"/>
              <a:gd name="connsiteY5" fmla="*/ 0 h 1690750"/>
              <a:gd name="connsiteX6" fmla="*/ 6940367 w 6940367"/>
              <a:gd name="connsiteY6" fmla="*/ 873 h 1690750"/>
              <a:gd name="connsiteX7" fmla="*/ 6924896 w 6940367"/>
              <a:gd name="connsiteY7" fmla="*/ 694 h 1690750"/>
              <a:gd name="connsiteX8" fmla="*/ 6887931 w 6940367"/>
              <a:gd name="connsiteY8" fmla="*/ 1082 h 1690750"/>
              <a:gd name="connsiteX9" fmla="*/ 6095325 w 6940367"/>
              <a:gd name="connsiteY9" fmla="*/ 843650 h 1690750"/>
              <a:gd name="connsiteX10" fmla="*/ 6095325 w 6940367"/>
              <a:gd name="connsiteY10" fmla="*/ 1623494 h 1690750"/>
              <a:gd name="connsiteX11" fmla="*/ 6094650 w 6940367"/>
              <a:gd name="connsiteY11" fmla="*/ 1623494 h 1690750"/>
              <a:gd name="connsiteX12" fmla="*/ 6094650 w 6940367"/>
              <a:gd name="connsiteY12" fmla="*/ 1690750 h 1690750"/>
              <a:gd name="connsiteX13" fmla="*/ 0 w 6940367"/>
              <a:gd name="connsiteY13" fmla="*/ 1690750 h 1690750"/>
              <a:gd name="connsiteX14" fmla="*/ 0 w 6940367"/>
              <a:gd name="connsiteY14" fmla="*/ 0 h 1690750"/>
              <a:gd name="connsiteX0" fmla="*/ 0 w 6940367"/>
              <a:gd name="connsiteY0" fmla="*/ 0 h 1690750"/>
              <a:gd name="connsiteX1" fmla="*/ 3327401 w 6940367"/>
              <a:gd name="connsiteY1" fmla="*/ 0 h 1690750"/>
              <a:gd name="connsiteX2" fmla="*/ 3612966 w 6940367"/>
              <a:gd name="connsiteY2" fmla="*/ 0 h 1690750"/>
              <a:gd name="connsiteX3" fmla="*/ 4933858 w 6940367"/>
              <a:gd name="connsiteY3" fmla="*/ 0 h 1690750"/>
              <a:gd name="connsiteX4" fmla="*/ 6940367 w 6940367"/>
              <a:gd name="connsiteY4" fmla="*/ 0 h 1690750"/>
              <a:gd name="connsiteX5" fmla="*/ 6940367 w 6940367"/>
              <a:gd name="connsiteY5" fmla="*/ 873 h 1690750"/>
              <a:gd name="connsiteX6" fmla="*/ 6924896 w 6940367"/>
              <a:gd name="connsiteY6" fmla="*/ 694 h 1690750"/>
              <a:gd name="connsiteX7" fmla="*/ 6887931 w 6940367"/>
              <a:gd name="connsiteY7" fmla="*/ 1082 h 1690750"/>
              <a:gd name="connsiteX8" fmla="*/ 6095325 w 6940367"/>
              <a:gd name="connsiteY8" fmla="*/ 843650 h 1690750"/>
              <a:gd name="connsiteX9" fmla="*/ 6095325 w 6940367"/>
              <a:gd name="connsiteY9" fmla="*/ 1623494 h 1690750"/>
              <a:gd name="connsiteX10" fmla="*/ 6094650 w 6940367"/>
              <a:gd name="connsiteY10" fmla="*/ 1623494 h 1690750"/>
              <a:gd name="connsiteX11" fmla="*/ 6094650 w 6940367"/>
              <a:gd name="connsiteY11" fmla="*/ 1690750 h 1690750"/>
              <a:gd name="connsiteX12" fmla="*/ 0 w 6940367"/>
              <a:gd name="connsiteY12" fmla="*/ 1690750 h 1690750"/>
              <a:gd name="connsiteX13" fmla="*/ 0 w 6940367"/>
              <a:gd name="connsiteY13" fmla="*/ 0 h 1690750"/>
              <a:gd name="connsiteX0" fmla="*/ 0 w 6940367"/>
              <a:gd name="connsiteY0" fmla="*/ 0 h 1690750"/>
              <a:gd name="connsiteX1" fmla="*/ 3612966 w 6940367"/>
              <a:gd name="connsiteY1" fmla="*/ 0 h 1690750"/>
              <a:gd name="connsiteX2" fmla="*/ 4933858 w 6940367"/>
              <a:gd name="connsiteY2" fmla="*/ 0 h 1690750"/>
              <a:gd name="connsiteX3" fmla="*/ 6940367 w 6940367"/>
              <a:gd name="connsiteY3" fmla="*/ 0 h 1690750"/>
              <a:gd name="connsiteX4" fmla="*/ 6940367 w 6940367"/>
              <a:gd name="connsiteY4" fmla="*/ 873 h 1690750"/>
              <a:gd name="connsiteX5" fmla="*/ 6924896 w 6940367"/>
              <a:gd name="connsiteY5" fmla="*/ 694 h 1690750"/>
              <a:gd name="connsiteX6" fmla="*/ 6887931 w 6940367"/>
              <a:gd name="connsiteY6" fmla="*/ 1082 h 1690750"/>
              <a:gd name="connsiteX7" fmla="*/ 6095325 w 6940367"/>
              <a:gd name="connsiteY7" fmla="*/ 843650 h 1690750"/>
              <a:gd name="connsiteX8" fmla="*/ 6095325 w 6940367"/>
              <a:gd name="connsiteY8" fmla="*/ 1623494 h 1690750"/>
              <a:gd name="connsiteX9" fmla="*/ 6094650 w 6940367"/>
              <a:gd name="connsiteY9" fmla="*/ 1623494 h 1690750"/>
              <a:gd name="connsiteX10" fmla="*/ 6094650 w 6940367"/>
              <a:gd name="connsiteY10" fmla="*/ 1690750 h 1690750"/>
              <a:gd name="connsiteX11" fmla="*/ 0 w 6940367"/>
              <a:gd name="connsiteY11" fmla="*/ 1690750 h 1690750"/>
              <a:gd name="connsiteX12" fmla="*/ 0 w 6940367"/>
              <a:gd name="connsiteY12" fmla="*/ 0 h 1690750"/>
              <a:gd name="connsiteX0" fmla="*/ 0 w 6940367"/>
              <a:gd name="connsiteY0" fmla="*/ 0 h 1690750"/>
              <a:gd name="connsiteX1" fmla="*/ 4933858 w 6940367"/>
              <a:gd name="connsiteY1" fmla="*/ 0 h 1690750"/>
              <a:gd name="connsiteX2" fmla="*/ 6940367 w 6940367"/>
              <a:gd name="connsiteY2" fmla="*/ 0 h 1690750"/>
              <a:gd name="connsiteX3" fmla="*/ 6940367 w 6940367"/>
              <a:gd name="connsiteY3" fmla="*/ 873 h 1690750"/>
              <a:gd name="connsiteX4" fmla="*/ 6924896 w 6940367"/>
              <a:gd name="connsiteY4" fmla="*/ 694 h 1690750"/>
              <a:gd name="connsiteX5" fmla="*/ 6887931 w 6940367"/>
              <a:gd name="connsiteY5" fmla="*/ 1082 h 1690750"/>
              <a:gd name="connsiteX6" fmla="*/ 6095325 w 6940367"/>
              <a:gd name="connsiteY6" fmla="*/ 843650 h 1690750"/>
              <a:gd name="connsiteX7" fmla="*/ 6095325 w 6940367"/>
              <a:gd name="connsiteY7" fmla="*/ 1623494 h 1690750"/>
              <a:gd name="connsiteX8" fmla="*/ 6094650 w 6940367"/>
              <a:gd name="connsiteY8" fmla="*/ 1623494 h 1690750"/>
              <a:gd name="connsiteX9" fmla="*/ 6094650 w 6940367"/>
              <a:gd name="connsiteY9" fmla="*/ 1690750 h 1690750"/>
              <a:gd name="connsiteX10" fmla="*/ 0 w 6940367"/>
              <a:gd name="connsiteY10" fmla="*/ 1690750 h 1690750"/>
              <a:gd name="connsiteX11" fmla="*/ 0 w 6940367"/>
              <a:gd name="connsiteY11" fmla="*/ 0 h 1690750"/>
              <a:gd name="connsiteX0" fmla="*/ 0 w 6940367"/>
              <a:gd name="connsiteY0" fmla="*/ 0 h 1690750"/>
              <a:gd name="connsiteX1" fmla="*/ 6940367 w 6940367"/>
              <a:gd name="connsiteY1" fmla="*/ 0 h 1690750"/>
              <a:gd name="connsiteX2" fmla="*/ 6940367 w 6940367"/>
              <a:gd name="connsiteY2" fmla="*/ 873 h 1690750"/>
              <a:gd name="connsiteX3" fmla="*/ 6924896 w 6940367"/>
              <a:gd name="connsiteY3" fmla="*/ 694 h 1690750"/>
              <a:gd name="connsiteX4" fmla="*/ 6887931 w 6940367"/>
              <a:gd name="connsiteY4" fmla="*/ 1082 h 1690750"/>
              <a:gd name="connsiteX5" fmla="*/ 6095325 w 6940367"/>
              <a:gd name="connsiteY5" fmla="*/ 843650 h 1690750"/>
              <a:gd name="connsiteX6" fmla="*/ 6095325 w 6940367"/>
              <a:gd name="connsiteY6" fmla="*/ 1623494 h 1690750"/>
              <a:gd name="connsiteX7" fmla="*/ 6094650 w 6940367"/>
              <a:gd name="connsiteY7" fmla="*/ 1623494 h 1690750"/>
              <a:gd name="connsiteX8" fmla="*/ 6094650 w 6940367"/>
              <a:gd name="connsiteY8" fmla="*/ 1690750 h 1690750"/>
              <a:gd name="connsiteX9" fmla="*/ 0 w 6940367"/>
              <a:gd name="connsiteY9" fmla="*/ 1690750 h 1690750"/>
              <a:gd name="connsiteX10" fmla="*/ 0 w 6940367"/>
              <a:gd name="connsiteY10" fmla="*/ 0 h 16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0367" h="1690750">
                <a:moveTo>
                  <a:pt x="0" y="0"/>
                </a:moveTo>
                <a:lnTo>
                  <a:pt x="6940367" y="0"/>
                </a:lnTo>
                <a:lnTo>
                  <a:pt x="6940367" y="873"/>
                </a:lnTo>
                <a:lnTo>
                  <a:pt x="6924896" y="694"/>
                </a:lnTo>
                <a:lnTo>
                  <a:pt x="6887931" y="1082"/>
                </a:lnTo>
                <a:cubicBezTo>
                  <a:pt x="6537775" y="1082"/>
                  <a:pt x="6147434" y="136183"/>
                  <a:pt x="6095325" y="843650"/>
                </a:cubicBezTo>
                <a:lnTo>
                  <a:pt x="6095325" y="1623494"/>
                </a:lnTo>
                <a:lnTo>
                  <a:pt x="6094650" y="1623494"/>
                </a:lnTo>
                <a:lnTo>
                  <a:pt x="6094650" y="1690750"/>
                </a:lnTo>
                <a:lnTo>
                  <a:pt x="0" y="16907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912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077599-73C2-4B77-944D-C34B64F408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73574-5E40-4F4B-82BD-ECFABA52E2E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CAE21C-42ED-4CFD-A1E1-FE234323EC4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0" y="5194300"/>
            <a:ext cx="12192000" cy="16637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F93D36E-62C6-4226-8C26-6355CC4BE0E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201" y="6498000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F3E10-BFC0-4047-AB43-0FED9C5D57B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15F54-9E78-4BE3-96BA-40FAE1922140}"/>
              </a:ext>
            </a:extLst>
          </p:cNvPr>
          <p:cNvSpPr>
            <a:spLocks noGrp="1"/>
          </p:cNvSpPr>
          <p:nvPr>
            <p:ph type="dt" sz="half" idx="26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3F8D11-EC74-446D-8F8F-77AE318D2C2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4B9AA-175A-43B3-AEA8-743AD7F8E90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6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80C3AB-5DF5-484A-9CB1-EAB292DAC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C7BF5E6-FE36-4ECF-AFCC-CAB2821E55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5194300"/>
            <a:ext cx="12192000" cy="1663700"/>
          </a:xfrm>
          <a:gradFill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/>
            </a:lvl1pPr>
          </a:lstStyle>
          <a:p>
            <a:pPr lvl="0"/>
            <a:r>
              <a:rPr lang="en-US" dirty="0"/>
              <a:t>. 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E550EC0-F106-4A7C-9B3C-31D84ED5DCC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043" y="6496706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EC3FE72-448B-4771-9D64-BCDEABB75A31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0C062A-505B-4824-B2AC-BD7C28DD9939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29651E-9319-4262-8147-BE36D7A357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6100C8-D4DE-4A9C-89F2-7FDAC32ABD2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3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38609A-C234-4EAB-A85E-291BDB2CB2E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54925B-28F9-419E-899A-5291E07386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1876425" y="0"/>
            <a:ext cx="103155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2A239-88B2-41F6-8B54-0F5A3DBA1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4" y="4509858"/>
            <a:ext cx="6480000" cy="1224000"/>
          </a:xfrm>
        </p:spPr>
        <p:txBody>
          <a:bodyPr anchor="b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bold statement or number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A921A2C-03E0-4AD7-B8E9-1F48779F08D7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10987044" y="6496706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AD47220-AC02-47BF-99D5-B7A7F4351EB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060000" y="5017522"/>
            <a:ext cx="3132000" cy="576000"/>
          </a:xfrm>
          <a:solidFill>
            <a:schemeClr val="accent2"/>
          </a:solidFill>
        </p:spPr>
        <p:txBody>
          <a:bodyPr wrap="square" lIns="180000" tIns="180000" rIns="216000" bIns="144000" anchor="ctr">
            <a:noAutofit/>
          </a:bodyPr>
          <a:lstStyle>
            <a:lvl1pPr marL="0" indent="0" algn="r">
              <a:lnSpc>
                <a:spcPct val="90000"/>
              </a:lnSpc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C86683-A9CD-435B-BE06-620A357643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F912D-0827-4700-A12D-CCF89E655FB7}"/>
              </a:ext>
            </a:extLst>
          </p:cNvPr>
          <p:cNvSpPr>
            <a:spLocks noGrp="1"/>
          </p:cNvSpPr>
          <p:nvPr>
            <p:ph type="dt" sz="half" idx="26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A99CE-8982-465F-B802-3392271D0A55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5EDA5-9BB5-400A-9163-D1571BB8E19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0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 Smar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38609A-C234-4EAB-A85E-291BDB2CB2E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54925B-28F9-419E-899A-5291E07386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1876425" y="0"/>
            <a:ext cx="103155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2A239-88B2-41F6-8B54-0F5A3DBA1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4510800"/>
            <a:ext cx="6480000" cy="1224000"/>
          </a:xfrm>
        </p:spPr>
        <p:txBody>
          <a:bodyPr anchor="b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bold statement or number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6FFADCC-0818-4297-9630-33A946CEA13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10987044" y="6496706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5744777-338E-4A8A-B6C6-44221B2CE79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060000" y="5017522"/>
            <a:ext cx="3132000" cy="576000"/>
          </a:xfrm>
          <a:solidFill>
            <a:schemeClr val="accent1"/>
          </a:solidFill>
        </p:spPr>
        <p:txBody>
          <a:bodyPr wrap="square" lIns="180000" tIns="180000" rIns="216000" bIns="144000" anchor="ctr">
            <a:noAutofit/>
          </a:bodyPr>
          <a:lstStyle>
            <a:lvl1pPr marL="0" indent="0" algn="r">
              <a:lnSpc>
                <a:spcPct val="90000"/>
              </a:lnSpc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79A6A-E35F-4972-9135-5DB8C8D7663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B57F4-92AE-40D4-848E-B72E5B4816BA}"/>
              </a:ext>
            </a:extLst>
          </p:cNvPr>
          <p:cNvSpPr>
            <a:spLocks noGrp="1"/>
          </p:cNvSpPr>
          <p:nvPr>
            <p:ph type="dt" sz="half" idx="26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A71A5-56D9-42ED-8A0E-43BD727812E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ECDB8-E936-49E8-8770-A3F9B9C12EB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0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manBlue with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37B0349-115C-431C-8A28-035EFA40ACD8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B2B83-AA61-4B5E-9BCC-6FE29166601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830314-E660-4011-8544-BFFB542D29A5}"/>
              </a:ext>
            </a:extLst>
          </p:cNvPr>
          <p:cNvSpPr>
            <a:spLocks noGrp="1"/>
          </p:cNvSpPr>
          <p:nvPr>
            <p:ph type="dt" sz="half" idx="23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7BA82-FB22-45E8-B7B9-790FACC0E872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B0E49A-A8A2-4232-B6A6-E89A31B963F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743165-4F35-4732-8318-234EBCAF34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Graphic 6">
            <a:extLst>
              <a:ext uri="{FF2B5EF4-FFF2-40B4-BE49-F238E27FC236}">
                <a16:creationId xmlns:a16="http://schemas.microsoft.com/office/drawing/2014/main" id="{CDA2E8F4-29A1-4B02-B3B5-DCEE8EADC759}"/>
              </a:ext>
            </a:extLst>
          </p:cNvPr>
          <p:cNvSpPr/>
          <p:nvPr userDrawn="1"/>
        </p:nvSpPr>
        <p:spPr bwMode="gray">
          <a:xfrm>
            <a:off x="3175" y="0"/>
            <a:ext cx="5142774" cy="6857153"/>
          </a:xfrm>
          <a:custGeom>
            <a:avLst/>
            <a:gdLst>
              <a:gd name="connsiteX0" fmla="*/ 3428516 w 5142774"/>
              <a:gd name="connsiteY0" fmla="*/ 3428637 h 6857153"/>
              <a:gd name="connsiteX1" fmla="*/ 5142774 w 5142774"/>
              <a:gd name="connsiteY1" fmla="*/ 6857153 h 6857153"/>
              <a:gd name="connsiteX2" fmla="*/ 1714258 w 5142774"/>
              <a:gd name="connsiteY2" fmla="*/ 6857153 h 6857153"/>
              <a:gd name="connsiteX3" fmla="*/ 0 w 5142774"/>
              <a:gd name="connsiteY3" fmla="*/ 3428637 h 6857153"/>
              <a:gd name="connsiteX4" fmla="*/ 0 w 5142774"/>
              <a:gd name="connsiteY4" fmla="*/ 0 h 6857153"/>
              <a:gd name="connsiteX5" fmla="*/ 3428516 w 5142774"/>
              <a:gd name="connsiteY5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2774" h="6857153">
                <a:moveTo>
                  <a:pt x="3428516" y="3428637"/>
                </a:move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lnTo>
                  <a:pt x="0" y="0"/>
                </a:lnTo>
                <a:cubicBezTo>
                  <a:pt x="1999827" y="46446"/>
                  <a:pt x="2874312" y="2318899"/>
                  <a:pt x="3428516" y="3428637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Roboto" panose="02000000000000000000" pitchFamily="2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1E6CC1-23BC-4DFE-B7F4-2D710A150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1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5C91EB-EA77-400F-A63E-49654CD9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FD27B-0159-4F0F-98E8-3D2B3B89B781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52D529-6956-4636-9387-3CD2CC63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10C073-FE90-4F60-AD80-D8D5B0B1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F1A9B3-05DD-4C7B-BAB6-1F45719DA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EED92-5808-49E5-A748-0A47E4463D4F}"/>
              </a:ext>
            </a:extLst>
          </p:cNvPr>
          <p:cNvSpPr/>
          <p:nvPr userDrawn="1"/>
        </p:nvSpPr>
        <p:spPr bwMode="gray">
          <a:xfrm>
            <a:off x="3174" y="0"/>
            <a:ext cx="121888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8806C6FA-EE3D-42A7-824A-0B2AA140207E}"/>
              </a:ext>
            </a:extLst>
          </p:cNvPr>
          <p:cNvSpPr/>
          <p:nvPr userDrawn="1"/>
        </p:nvSpPr>
        <p:spPr bwMode="gray">
          <a:xfrm>
            <a:off x="3175" y="0"/>
            <a:ext cx="5142774" cy="6857153"/>
          </a:xfrm>
          <a:custGeom>
            <a:avLst/>
            <a:gdLst>
              <a:gd name="connsiteX0" fmla="*/ 3428516 w 5142774"/>
              <a:gd name="connsiteY0" fmla="*/ 3428637 h 6857153"/>
              <a:gd name="connsiteX1" fmla="*/ 5142774 w 5142774"/>
              <a:gd name="connsiteY1" fmla="*/ 6857153 h 6857153"/>
              <a:gd name="connsiteX2" fmla="*/ 1714258 w 5142774"/>
              <a:gd name="connsiteY2" fmla="*/ 6857153 h 6857153"/>
              <a:gd name="connsiteX3" fmla="*/ 0 w 5142774"/>
              <a:gd name="connsiteY3" fmla="*/ 3428637 h 6857153"/>
              <a:gd name="connsiteX4" fmla="*/ 0 w 5142774"/>
              <a:gd name="connsiteY4" fmla="*/ 0 h 6857153"/>
              <a:gd name="connsiteX5" fmla="*/ 3428516 w 5142774"/>
              <a:gd name="connsiteY5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2774" h="6857153">
                <a:moveTo>
                  <a:pt x="3428516" y="3428637"/>
                </a:move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lnTo>
                  <a:pt x="0" y="0"/>
                </a:lnTo>
                <a:cubicBezTo>
                  <a:pt x="1999827" y="46446"/>
                  <a:pt x="2874312" y="2318899"/>
                  <a:pt x="3428516" y="3428637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Roboto" panose="02000000000000000000" pitchFamily="2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1FC7-DDD4-4EC7-BAAF-6F72A410B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800" y="3780000"/>
            <a:ext cx="9144000" cy="1997074"/>
          </a:xfrm>
          <a:noFill/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85000"/>
              </a:lnSpc>
              <a:defRPr lang="en-US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6F6C0-0391-4072-AC9D-3C7228E007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94800" y="5796000"/>
            <a:ext cx="9144000" cy="360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Date">
            <a:extLst>
              <a:ext uri="{FF2B5EF4-FFF2-40B4-BE49-F238E27FC236}">
                <a16:creationId xmlns:a16="http://schemas.microsoft.com/office/drawing/2014/main" id="{533C1921-A978-45CF-BA02-2DB90B259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4800" y="6530400"/>
            <a:ext cx="9144000" cy="203200"/>
          </a:xfrm>
        </p:spPr>
        <p:txBody>
          <a:bodyPr/>
          <a:lstStyle>
            <a:lvl1pPr>
              <a:lnSpc>
                <a:spcPct val="90000"/>
              </a:lnSpc>
              <a:defRPr sz="11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© 2021 NTT DATA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6A58E9F-4BAD-46B1-99F4-87CDA17E7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273600" y="253134"/>
            <a:ext cx="2635200" cy="9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1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chart Two Members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2C3933-8258-4562-AE50-45A6D9E0DFBF}"/>
              </a:ext>
            </a:extLst>
          </p:cNvPr>
          <p:cNvSpPr/>
          <p:nvPr userDrawn="1"/>
        </p:nvSpPr>
        <p:spPr bwMode="gray">
          <a:xfrm>
            <a:off x="1588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8" name="Graphic 6">
            <a:extLst>
              <a:ext uri="{FF2B5EF4-FFF2-40B4-BE49-F238E27FC236}">
                <a16:creationId xmlns:a16="http://schemas.microsoft.com/office/drawing/2014/main" id="{79C7B068-7646-43D9-9C2B-C99759B0B420}"/>
              </a:ext>
            </a:extLst>
          </p:cNvPr>
          <p:cNvSpPr/>
          <p:nvPr userDrawn="1"/>
        </p:nvSpPr>
        <p:spPr bwMode="gray">
          <a:xfrm>
            <a:off x="3175" y="0"/>
            <a:ext cx="5142774" cy="6857153"/>
          </a:xfrm>
          <a:custGeom>
            <a:avLst/>
            <a:gdLst>
              <a:gd name="connsiteX0" fmla="*/ 3428516 w 5142774"/>
              <a:gd name="connsiteY0" fmla="*/ 3428637 h 6857153"/>
              <a:gd name="connsiteX1" fmla="*/ 5142774 w 5142774"/>
              <a:gd name="connsiteY1" fmla="*/ 6857153 h 6857153"/>
              <a:gd name="connsiteX2" fmla="*/ 1714258 w 5142774"/>
              <a:gd name="connsiteY2" fmla="*/ 6857153 h 6857153"/>
              <a:gd name="connsiteX3" fmla="*/ 0 w 5142774"/>
              <a:gd name="connsiteY3" fmla="*/ 3428637 h 6857153"/>
              <a:gd name="connsiteX4" fmla="*/ 0 w 5142774"/>
              <a:gd name="connsiteY4" fmla="*/ 0 h 6857153"/>
              <a:gd name="connsiteX5" fmla="*/ 3428516 w 5142774"/>
              <a:gd name="connsiteY5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2774" h="6857153">
                <a:moveTo>
                  <a:pt x="3428516" y="3428637"/>
                </a:move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lnTo>
                  <a:pt x="0" y="0"/>
                </a:lnTo>
                <a:cubicBezTo>
                  <a:pt x="1999827" y="46446"/>
                  <a:pt x="2874312" y="2318899"/>
                  <a:pt x="3428516" y="3428637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Roboto" panose="02000000000000000000" pitchFamily="2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219AAA-9D1A-43DD-8BDF-C12EF7924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903585" y="1414562"/>
            <a:ext cx="3096000" cy="449932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232000" rIns="144000" bIns="72000" rtlCol="0" anchor="t"/>
          <a:lstStyle>
            <a:lvl1pPr>
              <a:defRPr lang="en-US" sz="1400" b="1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257FB-C956-425E-BCCF-CC5443CFA5D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06C0F-7DF5-496A-9E54-5AF9400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9D0EC7-2079-4B64-8637-616079B8884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0D73-DE90-422D-97A2-45E46ABF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© 2021 NTT DATA Romania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1C782-0585-4457-B882-01D9113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AA976B-04D7-46C7-96F4-0A9B67DB3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3083585" y="1630564"/>
            <a:ext cx="2736000" cy="1800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E12F43-E699-4632-861B-972C85D71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903586" y="4059527"/>
            <a:ext cx="3108621" cy="1333498"/>
          </a:xfrm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Mail</a:t>
            </a:r>
          </a:p>
          <a:p>
            <a:pPr lvl="0"/>
            <a:r>
              <a:rPr lang="en-US" dirty="0" err="1"/>
              <a:t>Fon</a:t>
            </a:r>
            <a:endParaRPr lang="en-US" dirty="0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6B4C7944-0F45-4537-9EA9-736341CFF0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79793" y="1414562"/>
            <a:ext cx="3096000" cy="449932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2232000" rIns="144000" bIns="72000" rtlCol="0" anchor="t">
            <a:noAutofit/>
          </a:bodyPr>
          <a:lstStyle>
            <a:lvl1pPr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dirty="0"/>
              <a:t>Name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BCBB33AC-768C-4C14-8931-1C58E42DF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359792" y="1630564"/>
            <a:ext cx="2736000" cy="1800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586E784-D367-4FB7-B9DB-7B20BBF848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79792" y="4059527"/>
            <a:ext cx="3108621" cy="1333498"/>
          </a:xfrm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Mail</a:t>
            </a:r>
          </a:p>
          <a:p>
            <a:pPr lvl="0"/>
            <a:r>
              <a:rPr lang="en-US" dirty="0" err="1"/>
              <a:t>Fon</a:t>
            </a:r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EDA6F8-124D-4CF2-AE3C-D07DDF4B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5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chart Three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2C3933-8258-4562-AE50-45A6D9E0DFBF}"/>
              </a:ext>
            </a:extLst>
          </p:cNvPr>
          <p:cNvSpPr/>
          <p:nvPr userDrawn="1"/>
        </p:nvSpPr>
        <p:spPr bwMode="gray">
          <a:xfrm>
            <a:off x="3175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20" name="Graphic 6">
            <a:extLst>
              <a:ext uri="{FF2B5EF4-FFF2-40B4-BE49-F238E27FC236}">
                <a16:creationId xmlns:a16="http://schemas.microsoft.com/office/drawing/2014/main" id="{1FEB2780-0612-4423-B1ED-7EC03128115D}"/>
              </a:ext>
            </a:extLst>
          </p:cNvPr>
          <p:cNvSpPr/>
          <p:nvPr userDrawn="1"/>
        </p:nvSpPr>
        <p:spPr bwMode="gray">
          <a:xfrm>
            <a:off x="3175" y="0"/>
            <a:ext cx="5142774" cy="6857153"/>
          </a:xfrm>
          <a:custGeom>
            <a:avLst/>
            <a:gdLst>
              <a:gd name="connsiteX0" fmla="*/ 3428516 w 5142774"/>
              <a:gd name="connsiteY0" fmla="*/ 3428637 h 6857153"/>
              <a:gd name="connsiteX1" fmla="*/ 5142774 w 5142774"/>
              <a:gd name="connsiteY1" fmla="*/ 6857153 h 6857153"/>
              <a:gd name="connsiteX2" fmla="*/ 1714258 w 5142774"/>
              <a:gd name="connsiteY2" fmla="*/ 6857153 h 6857153"/>
              <a:gd name="connsiteX3" fmla="*/ 0 w 5142774"/>
              <a:gd name="connsiteY3" fmla="*/ 3428637 h 6857153"/>
              <a:gd name="connsiteX4" fmla="*/ 0 w 5142774"/>
              <a:gd name="connsiteY4" fmla="*/ 0 h 6857153"/>
              <a:gd name="connsiteX5" fmla="*/ 3428516 w 5142774"/>
              <a:gd name="connsiteY5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2774" h="6857153">
                <a:moveTo>
                  <a:pt x="3428516" y="3428637"/>
                </a:move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lnTo>
                  <a:pt x="0" y="0"/>
                </a:lnTo>
                <a:cubicBezTo>
                  <a:pt x="1999827" y="46446"/>
                  <a:pt x="2874312" y="2318899"/>
                  <a:pt x="3428516" y="3428637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Roboto" panose="02000000000000000000" pitchFamily="2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219AAA-9D1A-43DD-8BDF-C12EF7924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348726" y="1427261"/>
            <a:ext cx="3096000" cy="4500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232000" rIns="144000" bIns="72000" rtlCol="0" anchor="t"/>
          <a:lstStyle>
            <a:lvl1pPr>
              <a:defRPr lang="en-US" sz="1400" b="1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257FB-C956-425E-BCCF-CC5443CFA5D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06C0F-7DF5-496A-9E54-5AF9400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37D76B-59C2-4814-B454-FB6D4FFC25BF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0D73-DE90-422D-97A2-45E46ABF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© 2021 NTT DATA Romania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1C782-0585-4457-B882-01D9113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AA976B-04D7-46C7-96F4-0A9B67DB3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528726" y="1643264"/>
            <a:ext cx="2736000" cy="1800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E12F43-E699-4632-861B-972C85D71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48726" y="4072227"/>
            <a:ext cx="3096000" cy="1333498"/>
          </a:xfrm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Mail</a:t>
            </a:r>
          </a:p>
          <a:p>
            <a:pPr lvl="0"/>
            <a:r>
              <a:rPr lang="en-US" dirty="0" err="1"/>
              <a:t>Fon</a:t>
            </a:r>
            <a:endParaRPr lang="en-US" dirty="0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6B4C7944-0F45-4537-9EA9-736341CFF0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58682" y="1427262"/>
            <a:ext cx="3096000" cy="4500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2232000" rIns="144000" bIns="72000" rtlCol="0" anchor="t">
            <a:noAutofit/>
          </a:bodyPr>
          <a:lstStyle>
            <a:lvl1pPr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dirty="0"/>
              <a:t>Name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BCBB33AC-768C-4C14-8931-1C58E42DF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20150" y="1643264"/>
            <a:ext cx="2736000" cy="1800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586E784-D367-4FB7-B9DB-7B20BBF848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58682" y="4072227"/>
            <a:ext cx="3096000" cy="1333498"/>
          </a:xfrm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Mail</a:t>
            </a:r>
          </a:p>
          <a:p>
            <a:pPr lvl="0"/>
            <a:r>
              <a:rPr lang="en-US" dirty="0" err="1"/>
              <a:t>Fon</a:t>
            </a:r>
            <a:endParaRPr lang="en-US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BB1FA9D4-CE4E-46F0-9E6A-23312AC40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768575" y="1427262"/>
            <a:ext cx="3096000" cy="4500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2232000" rIns="144000" bIns="72000" rtlCol="0" anchor="t">
            <a:noAutofit/>
          </a:bodyPr>
          <a:lstStyle>
            <a:lvl1pPr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dirty="0"/>
              <a:t>Name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F48A0E03-1358-4A07-A06D-0A7D4BEA7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7948575" y="1643264"/>
            <a:ext cx="2736000" cy="1800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50320C4A-8329-41C5-92BA-5AC218E85F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768575" y="4072227"/>
            <a:ext cx="3096000" cy="1333498"/>
          </a:xfrm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400"/>
              </a:spcBef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Mail</a:t>
            </a:r>
          </a:p>
          <a:p>
            <a:pPr lvl="0"/>
            <a:r>
              <a:rPr lang="en-US" dirty="0" err="1"/>
              <a:t>Fon</a:t>
            </a:r>
            <a:endParaRPr lang="en-US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630319-A3DE-4E43-B7B7-FCAAC9AC5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chart Three Members, Larg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77E25-CB85-4DF4-BB4F-A0960A1C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0CFF14-D104-4320-AB1C-188F4B5704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4064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AAC6E35-E018-4467-AA69-60C62C303E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128000" y="0"/>
            <a:ext cx="4064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E9D3831-220C-4535-B728-01E97A2465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064000" y="3429000"/>
            <a:ext cx="4064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DFD232-727D-4B3B-A26A-C1F3FA565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48000" y="1412875"/>
            <a:ext cx="3096000" cy="80962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Mail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2278973-F449-4EDA-B798-341D6E685F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48000" y="1028700"/>
            <a:ext cx="3096000" cy="3143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EFFB94-1AFB-4510-A770-3E02DB06B0FB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3579924" y="1491211"/>
            <a:ext cx="484076" cy="446577"/>
          </a:xfrm>
          <a:custGeom>
            <a:avLst/>
            <a:gdLst>
              <a:gd name="connsiteX0" fmla="*/ 2419569 w 2419569"/>
              <a:gd name="connsiteY0" fmla="*/ 0 h 2232135"/>
              <a:gd name="connsiteX1" fmla="*/ 2419569 w 2419569"/>
              <a:gd name="connsiteY1" fmla="*/ 2232135 h 2232135"/>
              <a:gd name="connsiteX2" fmla="*/ 0 w 2419569"/>
              <a:gd name="connsiteY2" fmla="*/ 1116067 h 223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569" h="2232135">
                <a:moveTo>
                  <a:pt x="2419569" y="0"/>
                </a:moveTo>
                <a:lnTo>
                  <a:pt x="2419569" y="2232135"/>
                </a:lnTo>
                <a:lnTo>
                  <a:pt x="0" y="111606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CB0D8B-B2F6-4726-834C-DABE99AC1816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gray">
          <a:xfrm flipH="1">
            <a:off x="4063998" y="4920211"/>
            <a:ext cx="484076" cy="446577"/>
          </a:xfrm>
          <a:custGeom>
            <a:avLst/>
            <a:gdLst>
              <a:gd name="connsiteX0" fmla="*/ 2419569 w 2419569"/>
              <a:gd name="connsiteY0" fmla="*/ 0 h 2232135"/>
              <a:gd name="connsiteX1" fmla="*/ 2419569 w 2419569"/>
              <a:gd name="connsiteY1" fmla="*/ 2232135 h 2232135"/>
              <a:gd name="connsiteX2" fmla="*/ 0 w 2419569"/>
              <a:gd name="connsiteY2" fmla="*/ 1116067 h 223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569" h="2232135">
                <a:moveTo>
                  <a:pt x="2419569" y="0"/>
                </a:moveTo>
                <a:lnTo>
                  <a:pt x="2419569" y="2232135"/>
                </a:lnTo>
                <a:lnTo>
                  <a:pt x="0" y="111606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34585C2-4D46-4BB4-AC00-0BE59D45BCB7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 rot="16200000" flipH="1">
            <a:off x="9917962" y="2963674"/>
            <a:ext cx="484076" cy="446577"/>
          </a:xfrm>
          <a:custGeom>
            <a:avLst/>
            <a:gdLst>
              <a:gd name="connsiteX0" fmla="*/ 2419569 w 2419569"/>
              <a:gd name="connsiteY0" fmla="*/ 0 h 2232135"/>
              <a:gd name="connsiteX1" fmla="*/ 2419569 w 2419569"/>
              <a:gd name="connsiteY1" fmla="*/ 2232135 h 2232135"/>
              <a:gd name="connsiteX2" fmla="*/ 0 w 2419569"/>
              <a:gd name="connsiteY2" fmla="*/ 1116067 h 223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569" h="2232135">
                <a:moveTo>
                  <a:pt x="2419569" y="0"/>
                </a:moveTo>
                <a:lnTo>
                  <a:pt x="2419569" y="2232135"/>
                </a:lnTo>
                <a:lnTo>
                  <a:pt x="0" y="111606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223C3C5-2A20-430B-98F0-80828A1595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95324" y="4954098"/>
            <a:ext cx="3096000" cy="80962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Mail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ECEEE4F-074D-4511-BC8F-9EA00A1199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95324" y="4569923"/>
            <a:ext cx="3096000" cy="3143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4363D4F-DD09-4338-BABD-81F180437A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404224" y="4954098"/>
            <a:ext cx="3096000" cy="80962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Mail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CA719A3-2B5B-48E4-8F72-EE378064A3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404224" y="4569923"/>
            <a:ext cx="3096000" cy="3143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54679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87ED33-6A4E-4B88-9978-60E9E0EBFC9F}"/>
              </a:ext>
            </a:extLst>
          </p:cNvPr>
          <p:cNvSpPr/>
          <p:nvPr userDrawn="1"/>
        </p:nvSpPr>
        <p:spPr bwMode="gray">
          <a:xfrm>
            <a:off x="3174" y="0"/>
            <a:ext cx="12188826" cy="6858000"/>
          </a:xfrm>
          <a:prstGeom prst="rect">
            <a:avLst/>
          </a:prstGeom>
          <a:solidFill>
            <a:srgbClr val="0F1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591C0C0-D73D-4316-A2D0-676D1A1E6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"/>
          <a:stretch/>
        </p:blipFill>
        <p:spPr bwMode="gray">
          <a:xfrm>
            <a:off x="0" y="2603572"/>
            <a:ext cx="2367329" cy="42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6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8ECD0-C6A5-493F-AF1B-5CF8BC6CC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798969" y="6590826"/>
            <a:ext cx="1019265" cy="1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D8B0D-9215-4AD2-B2B7-01CAD2FFA1A1}"/>
              </a:ext>
            </a:extLst>
          </p:cNvPr>
          <p:cNvSpPr/>
          <p:nvPr userDrawn="1"/>
        </p:nvSpPr>
        <p:spPr bwMode="gray">
          <a:xfrm>
            <a:off x="1586" y="0"/>
            <a:ext cx="12190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EC639-56B9-4754-A667-D9009FACDE8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2376000"/>
            <a:ext cx="8568000" cy="1997074"/>
          </a:xfrm>
        </p:spPr>
        <p:txBody>
          <a:bodyPr anchor="b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818E352-220E-425C-95B8-2454677FF04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325" y="4543742"/>
            <a:ext cx="8568000" cy="57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93234C-9B73-4AF8-AF58-BABF13A98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6705"/>
            <a:ext cx="993600" cy="14747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2C9ED-2158-42E7-8B3C-ADF98138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DFC3EA-BDA6-47DE-A7C9-455C95997C70}" type="datetime1">
              <a:rPr lang="en-US" smtClean="0"/>
              <a:t>9/27/2022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4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mar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D8B0D-9215-4AD2-B2B7-01CAD2FFA1A1}"/>
              </a:ext>
            </a:extLst>
          </p:cNvPr>
          <p:cNvSpPr/>
          <p:nvPr userDrawn="1"/>
        </p:nvSpPr>
        <p:spPr bwMode="gray">
          <a:xfrm>
            <a:off x="-6986" y="-9686"/>
            <a:ext cx="12198985" cy="68755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raphic 6">
            <a:extLst>
              <a:ext uri="{FF2B5EF4-FFF2-40B4-BE49-F238E27FC236}">
                <a16:creationId xmlns:a16="http://schemas.microsoft.com/office/drawing/2014/main" id="{3E18AAC8-2071-4530-AF26-BECDCA15D11C}"/>
              </a:ext>
            </a:extLst>
          </p:cNvPr>
          <p:cNvSpPr/>
          <p:nvPr userDrawn="1"/>
        </p:nvSpPr>
        <p:spPr bwMode="gray">
          <a:xfrm>
            <a:off x="3175" y="0"/>
            <a:ext cx="5142774" cy="6857153"/>
          </a:xfrm>
          <a:custGeom>
            <a:avLst/>
            <a:gdLst>
              <a:gd name="connsiteX0" fmla="*/ 3428516 w 5142774"/>
              <a:gd name="connsiteY0" fmla="*/ 3428637 h 6857153"/>
              <a:gd name="connsiteX1" fmla="*/ 5142774 w 5142774"/>
              <a:gd name="connsiteY1" fmla="*/ 6857153 h 6857153"/>
              <a:gd name="connsiteX2" fmla="*/ 1714258 w 5142774"/>
              <a:gd name="connsiteY2" fmla="*/ 6857153 h 6857153"/>
              <a:gd name="connsiteX3" fmla="*/ 0 w 5142774"/>
              <a:gd name="connsiteY3" fmla="*/ 3428637 h 6857153"/>
              <a:gd name="connsiteX4" fmla="*/ 0 w 5142774"/>
              <a:gd name="connsiteY4" fmla="*/ 0 h 6857153"/>
              <a:gd name="connsiteX5" fmla="*/ 3428516 w 5142774"/>
              <a:gd name="connsiteY5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2774" h="6857153">
                <a:moveTo>
                  <a:pt x="3428516" y="3428637"/>
                </a:move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lnTo>
                  <a:pt x="0" y="0"/>
                </a:lnTo>
                <a:cubicBezTo>
                  <a:pt x="1999827" y="46446"/>
                  <a:pt x="2874312" y="2318899"/>
                  <a:pt x="3428516" y="3428637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Roboto" panose="02000000000000000000" pitchFamily="2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EC639-56B9-4754-A667-D9009FACDE8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2376000"/>
            <a:ext cx="8568000" cy="1997074"/>
          </a:xfrm>
        </p:spPr>
        <p:txBody>
          <a:bodyPr anchor="b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818E352-220E-425C-95B8-2454677FF04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325" y="4543200"/>
            <a:ext cx="8568000" cy="57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15DAA0-16B1-42AA-941B-C570EAD75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6705"/>
            <a:ext cx="993600" cy="14747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DDD4BC-CE8F-4502-822F-93560605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CF9B8-ACA9-412E-9005-D1BCBB3F064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73FE87-7E0C-497A-8B0D-3F2E4268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E05AA7-2EDF-4404-8C24-6FEABBFC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CCD994-028B-4DAC-BFC7-BE495F5572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2192000" cy="6858000"/>
          </a:xfrm>
          <a:noFill/>
        </p:spPr>
        <p:txBody>
          <a:bodyPr vert="horz" lIns="1800000" tIns="0" rIns="1800000" bIns="1332000" rtlCol="0" anchor="t">
            <a:noAutofit/>
          </a:bodyPr>
          <a:lstStyle>
            <a:lvl1pPr algn="ctr">
              <a:defRPr lang="en-US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79543A-8052-4D29-8546-B1590A066D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0" y="0"/>
            <a:ext cx="5142774" cy="6857153"/>
          </a:xfrm>
          <a:custGeom>
            <a:avLst/>
            <a:gdLst>
              <a:gd name="connsiteX0" fmla="*/ 0 w 5142774"/>
              <a:gd name="connsiteY0" fmla="*/ 0 h 6857153"/>
              <a:gd name="connsiteX1" fmla="*/ 3428516 w 5142774"/>
              <a:gd name="connsiteY1" fmla="*/ 3428637 h 6857153"/>
              <a:gd name="connsiteX2" fmla="*/ 5142774 w 5142774"/>
              <a:gd name="connsiteY2" fmla="*/ 6857153 h 6857153"/>
              <a:gd name="connsiteX3" fmla="*/ 1714258 w 5142774"/>
              <a:gd name="connsiteY3" fmla="*/ 6857153 h 6857153"/>
              <a:gd name="connsiteX4" fmla="*/ 0 w 5142774"/>
              <a:gd name="connsiteY4" fmla="*/ 3428637 h 6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774" h="6857153">
                <a:moveTo>
                  <a:pt x="0" y="0"/>
                </a:moveTo>
                <a:cubicBezTo>
                  <a:pt x="1999827" y="46446"/>
                  <a:pt x="2874312" y="2318899"/>
                  <a:pt x="3428516" y="3428637"/>
                </a:cubicBezTo>
                <a:lnTo>
                  <a:pt x="5142774" y="6857153"/>
                </a:lnTo>
                <a:lnTo>
                  <a:pt x="1714258" y="6857153"/>
                </a:lnTo>
                <a:lnTo>
                  <a:pt x="0" y="342863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EC639-56B9-4754-A667-D9009FACDE8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175" y="3514724"/>
            <a:ext cx="12192000" cy="3343276"/>
          </a:xfrm>
          <a:gradFill flip="none" rotWithShape="1">
            <a:gsLst>
              <a:gs pos="0">
                <a:schemeClr val="accent2">
                  <a:alpha val="70000"/>
                </a:schemeClr>
              </a:gs>
              <a:gs pos="80000">
                <a:schemeClr val="accent2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lIns="694800" tIns="828000" rIns="4896000" bIns="1080000" rtlCol="0" anchor="b">
            <a:noAutofit/>
          </a:bodyPr>
          <a:lstStyle>
            <a:lvl1pPr>
              <a:lnSpc>
                <a:spcPct val="85000"/>
              </a:lnSpc>
              <a:defRPr lang="en-US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818E352-220E-425C-95B8-2454677FF04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060000" y="5017522"/>
            <a:ext cx="3132000" cy="576000"/>
          </a:xfrm>
          <a:solidFill>
            <a:schemeClr val="accent1"/>
          </a:solidFill>
        </p:spPr>
        <p:txBody>
          <a:bodyPr wrap="square" lIns="180000" tIns="180000" rIns="216000" bIns="144000" anchor="ctr">
            <a:noAutofit/>
          </a:bodyPr>
          <a:lstStyle>
            <a:lvl1pPr marL="0" indent="0" algn="r">
              <a:lnSpc>
                <a:spcPct val="90000"/>
              </a:lnSpc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ED6212A-6E61-41E4-A1AC-C1E11BF6139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10987042" y="6496705"/>
            <a:ext cx="995835" cy="147477"/>
          </a:xfrm>
          <a:custGeom>
            <a:avLst/>
            <a:gdLst>
              <a:gd name="connsiteX0" fmla="*/ 0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1514475 h 1514475"/>
              <a:gd name="connsiteX3" fmla="*/ 0 w 319087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875" h="1514475">
                <a:moveTo>
                  <a:pt x="0" y="0"/>
                </a:moveTo>
                <a:lnTo>
                  <a:pt x="3190875" y="0"/>
                </a:lnTo>
                <a:lnTo>
                  <a:pt x="3190875" y="1514475"/>
                </a:lnTo>
                <a:lnTo>
                  <a:pt x="0" y="15144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2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55BA-9D9E-490E-B438-6BCC818F8EF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2B3CA-EBF0-4324-BDE2-B14D144F1B71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408E-A08F-46D8-9708-8D36D75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A2B3B274-6190-45B0-B0A0-2813177C9FB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912E-E838-4325-B3E2-B839F338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039B3-6A5B-45D7-A132-A186211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E6DAF-806F-404B-BC68-339BFCB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55BA-9D9E-490E-B438-6BCC818F8EF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2B3CA-EBF0-4324-BDE2-B14D144F1B71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95325" y="1412875"/>
            <a:ext cx="5184000" cy="4824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408E-A08F-46D8-9708-8D36D75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36210" y="6563358"/>
            <a:ext cx="643890" cy="88901"/>
          </a:xfrm>
          <a:prstGeom prst="rect">
            <a:avLst/>
          </a:prstGeom>
        </p:spPr>
        <p:txBody>
          <a:bodyPr/>
          <a:lstStyle/>
          <a:p>
            <a:fld id="{2D87CB90-7270-48B3-B315-46C562CA0EB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912E-E838-4325-B3E2-B839F338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5325" y="6563358"/>
            <a:ext cx="4464050" cy="88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2021 NTT DATA 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039B3-6A5B-45D7-A132-A186211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64045" y="6563358"/>
            <a:ext cx="304800" cy="88901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A13345-D8EA-438A-8BA9-E88672B7CBE9}"/>
              </a:ext>
            </a:extLst>
          </p:cNvPr>
          <p:cNvSpPr>
            <a:spLocks noGrp="1"/>
          </p:cNvSpPr>
          <p:nvPr>
            <p:ph idx="13"/>
          </p:nvPr>
        </p:nvSpPr>
        <p:spPr bwMode="gray">
          <a:xfrm>
            <a:off x="6311325" y="1412875"/>
            <a:ext cx="5184000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C3BB7C-B4A7-41A4-8C5A-903570B6070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146" y="6496878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2021 NTT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4404F-43CD-40C8-B408-4B36050B40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44552"/>
            <a:ext cx="10800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4632A-2918-4D07-821E-9CC4B7A378D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325" y="1412875"/>
            <a:ext cx="10800000" cy="4824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69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2" r:id="rId5"/>
    <p:sldLayoutId id="2147483655" r:id="rId6"/>
    <p:sldLayoutId id="2147483650" r:id="rId7"/>
    <p:sldLayoutId id="2147483698" r:id="rId8"/>
    <p:sldLayoutId id="2147483687" r:id="rId9"/>
    <p:sldLayoutId id="2147483681" r:id="rId10"/>
    <p:sldLayoutId id="2147483700" r:id="rId11"/>
    <p:sldLayoutId id="2147483682" r:id="rId12"/>
    <p:sldLayoutId id="2147483676" r:id="rId13"/>
    <p:sldLayoutId id="2147483706" r:id="rId14"/>
    <p:sldLayoutId id="2147483707" r:id="rId15"/>
    <p:sldLayoutId id="2147483708" r:id="rId16"/>
    <p:sldLayoutId id="2147483697" r:id="rId17"/>
    <p:sldLayoutId id="2147483701" r:id="rId18"/>
    <p:sldLayoutId id="2147483709" r:id="rId19"/>
    <p:sldLayoutId id="2147483691" r:id="rId20"/>
    <p:sldLayoutId id="2147483674" r:id="rId21"/>
    <p:sldLayoutId id="2147483711" r:id="rId22"/>
    <p:sldLayoutId id="2147483712" r:id="rId23"/>
    <p:sldLayoutId id="2147483678" r:id="rId24"/>
    <p:sldLayoutId id="2147483694" r:id="rId25"/>
    <p:sldLayoutId id="2147483666" r:id="rId26"/>
    <p:sldLayoutId id="2147483667" r:id="rId27"/>
    <p:sldLayoutId id="2147483672" r:id="rId28"/>
    <p:sldLayoutId id="2147483705" r:id="rId29"/>
    <p:sldLayoutId id="2147483690" r:id="rId30"/>
    <p:sldLayoutId id="2147483689" r:id="rId31"/>
    <p:sldLayoutId id="2147483710" r:id="rId32"/>
    <p:sldLayoutId id="2147483679" r:id="rId33"/>
    <p:sldLayoutId id="2147483686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Roboto" panose="02000000000000000000" pitchFamily="2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Roboto" panose="02000000000000000000" pitchFamily="2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Roboto" panose="02000000000000000000" pitchFamily="2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image" Target="../media/image5.gi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57194"/>
            <a:ext cx="12192000" cy="2100806"/>
          </a:xfrm>
          <a:prstGeom prst="rect">
            <a:avLst/>
          </a:prstGeom>
          <a:solidFill>
            <a:srgbClr val="0F1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5" name="object 5"/>
          <p:cNvSpPr txBox="1">
            <a:spLocks/>
          </p:cNvSpPr>
          <p:nvPr/>
        </p:nvSpPr>
        <p:spPr>
          <a:xfrm>
            <a:off x="338239" y="4804854"/>
            <a:ext cx="49378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A2A9F4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Calibri Light"/>
              </a:rPr>
              <a:t>PEX – </a:t>
            </a:r>
            <a:r>
              <a:rPr lang="en-US" sz="2800" dirty="0" err="1">
                <a:solidFill>
                  <a:srgbClr val="A2A9F4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Calibri Light"/>
              </a:rPr>
              <a:t>Practic</a:t>
            </a:r>
            <a:r>
              <a:rPr lang="ro-RO" sz="2800" dirty="0">
                <a:solidFill>
                  <a:srgbClr val="A2A9F4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Calibri Light"/>
              </a:rPr>
              <a:t>ăm EXcelența</a:t>
            </a:r>
            <a:r>
              <a:rPr lang="en-US" sz="2800" dirty="0">
                <a:solidFill>
                  <a:srgbClr val="A2A9F4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Calibri Light"/>
              </a:rPr>
              <a:t>  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F1A9B3-05DD-4C7B-BAB6-1F45719DA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87042" y="6499086"/>
            <a:ext cx="993593" cy="147477"/>
          </a:xfrm>
          <a:prstGeom prst="rect">
            <a:avLst/>
          </a:prstGeom>
        </p:spPr>
      </p:pic>
      <p:pic>
        <p:nvPicPr>
          <p:cNvPr id="1036" name="Picture 12" descr="Logo of Guvernul Romani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24" y="646170"/>
            <a:ext cx="2228819" cy="22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,803 European Union Logo Illustrations &amp;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15058" r="18632" b="14827"/>
          <a:stretch/>
        </p:blipFill>
        <p:spPr bwMode="auto">
          <a:xfrm>
            <a:off x="2593595" y="956897"/>
            <a:ext cx="1728719" cy="17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strumente Structurale logo | Ve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54" y="646170"/>
            <a:ext cx="2458258" cy="22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84" y="3434080"/>
            <a:ext cx="4437746" cy="880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704" y="5829190"/>
            <a:ext cx="2967479" cy="537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A2A9F4"/>
                </a:solidFill>
              </a:rPr>
              <a:t>Septembrie</a:t>
            </a:r>
            <a:r>
              <a:rPr lang="en-US" sz="2800" b="1" dirty="0">
                <a:solidFill>
                  <a:srgbClr val="A2A9F4"/>
                </a:solidFill>
              </a:rPr>
              <a:t> </a:t>
            </a:r>
            <a:r>
              <a:rPr lang="ro-RO" sz="2800" b="1" dirty="0">
                <a:solidFill>
                  <a:srgbClr val="A2A9F4"/>
                </a:solidFill>
              </a:rPr>
              <a:t>2022</a:t>
            </a:r>
            <a:endParaRPr lang="en-US" sz="2800" b="1" dirty="0">
              <a:solidFill>
                <a:srgbClr val="A2A9F4"/>
              </a:solidFill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© 2022 NTT DATA Romania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7704" y="5254268"/>
            <a:ext cx="2178802" cy="537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2A9F4"/>
                </a:solidFill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6113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509108"/>
            <a:ext cx="10800000" cy="792000"/>
          </a:xfrm>
        </p:spPr>
        <p:txBody>
          <a:bodyPr/>
          <a:lstStyle/>
          <a:p>
            <a:r>
              <a:rPr lang="en-US" sz="2800" dirty="0" err="1"/>
              <a:t>Detalii</a:t>
            </a:r>
            <a:r>
              <a:rPr lang="en-US" sz="2800" dirty="0"/>
              <a:t> </a:t>
            </a:r>
            <a:r>
              <a:rPr lang="en-US" sz="2800" dirty="0" err="1"/>
              <a:t>generale</a:t>
            </a:r>
            <a:r>
              <a:rPr lang="en-US" sz="2800" dirty="0"/>
              <a:t> </a:t>
            </a:r>
            <a:r>
              <a:rPr lang="en-US" sz="2800" dirty="0" err="1"/>
              <a:t>proiect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CqClassificationStamp">
            <a:extLst>
              <a:ext uri="{FF2B5EF4-FFF2-40B4-BE49-F238E27FC236}">
                <a16:creationId xmlns:a16="http://schemas.microsoft.com/office/drawing/2014/main" id="{9AD32499-1B4E-4F02-9DBF-27BE0BAE7AD9}"/>
              </a:ext>
            </a:extLst>
          </p:cNvPr>
          <p:cNvSpPr txBox="1"/>
          <p:nvPr/>
        </p:nvSpPr>
        <p:spPr>
          <a:xfrm>
            <a:off x="5535792" y="6628163"/>
            <a:ext cx="4320540" cy="90011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E1E7F3"/>
                </a:solidFill>
              </a14:hiddenLine>
            </a:ext>
          </a:extLst>
        </p:spPr>
        <p:txBody>
          <a:bodyPr vert="horz" wrap="none" lIns="50406" tIns="25203" rIns="50406" bIns="25203" rtlCol="0" anchor="ctr" anchorCtr="0">
            <a:noAutofit/>
          </a:bodyPr>
          <a:lstStyle/>
          <a:p>
            <a:pPr algn="ctr">
              <a:lnSpc>
                <a:spcPts val="800"/>
              </a:lnSpc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Information Type: Working Standard, Disclosure Range: , Information Owner: anamaria.oprea, NTT DATA Romania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1301108"/>
            <a:ext cx="3745857" cy="620289"/>
          </a:xfrm>
          <a:prstGeom prst="rect">
            <a:avLst/>
          </a:prstGeom>
          <a:solidFill>
            <a:srgbClr val="A2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/>
          </a:p>
        </p:txBody>
      </p:sp>
      <p:sp>
        <p:nvSpPr>
          <p:cNvPr id="13" name="Rectangle 12"/>
          <p:cNvSpPr/>
          <p:nvPr/>
        </p:nvSpPr>
        <p:spPr>
          <a:xfrm>
            <a:off x="1626935" y="1414768"/>
            <a:ext cx="1659429" cy="37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Roboto (Headings)"/>
              </a:rPr>
              <a:t>Nume proiect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5398" y="1405560"/>
            <a:ext cx="2972289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/>
              <a:t>PEX – Practic</a:t>
            </a:r>
            <a:r>
              <a:rPr lang="ro-RO" sz="1800"/>
              <a:t>ă</a:t>
            </a:r>
            <a:r>
              <a:rPr lang="en-US" sz="1800"/>
              <a:t>m Excelen</a:t>
            </a:r>
            <a:r>
              <a:rPr lang="ro-RO" sz="1800"/>
              <a:t>ț</a:t>
            </a:r>
            <a:r>
              <a:rPr lang="en-US" sz="180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5398" y="2146353"/>
            <a:ext cx="963725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/>
              <a:t>131587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" y="2026399"/>
            <a:ext cx="3745857" cy="620289"/>
          </a:xfrm>
          <a:prstGeom prst="rect">
            <a:avLst/>
          </a:prstGeom>
          <a:solidFill>
            <a:srgbClr val="A2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410" y="2132140"/>
            <a:ext cx="314701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>
                <a:solidFill>
                  <a:schemeClr val="tx1"/>
                </a:solidFill>
                <a:latin typeface="Roboto (Headings)"/>
              </a:rPr>
              <a:t>Cod proiect POCU MySIMS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1642" y="5358165"/>
            <a:ext cx="721457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/>
              <a:t>241 </a:t>
            </a:r>
            <a:r>
              <a:rPr lang="ro-RO" sz="1800" b="1" dirty="0"/>
              <a:t>de </a:t>
            </a:r>
            <a:r>
              <a:rPr lang="it-IT" sz="1800" b="1" dirty="0"/>
              <a:t>studenți </a:t>
            </a:r>
            <a:r>
              <a:rPr lang="it-IT" sz="1800" dirty="0"/>
              <a:t>care urmează programe de studii de nivel ISCED 6-7 (studii universitare de licență și masterat)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" y="2764111"/>
            <a:ext cx="3745857" cy="620289"/>
          </a:xfrm>
          <a:prstGeom prst="rect">
            <a:avLst/>
          </a:prstGeom>
          <a:solidFill>
            <a:srgbClr val="A2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7167" y="2865482"/>
            <a:ext cx="174919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>
                <a:solidFill>
                  <a:schemeClr val="tx1"/>
                </a:solidFill>
                <a:latin typeface="Roboto (Headings)"/>
              </a:rPr>
              <a:t>Durat</a:t>
            </a:r>
            <a:r>
              <a:rPr lang="ro-RO" sz="1800" b="1">
                <a:solidFill>
                  <a:schemeClr val="tx1"/>
                </a:solidFill>
                <a:latin typeface="Roboto (Headings)"/>
              </a:rPr>
              <a:t>ă</a:t>
            </a:r>
            <a:r>
              <a:rPr lang="en-US" sz="1800" b="1">
                <a:solidFill>
                  <a:schemeClr val="tx1"/>
                </a:solidFill>
                <a:latin typeface="Roboto (Headings)"/>
              </a:rPr>
              <a:t> proiect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81641" y="3594114"/>
            <a:ext cx="72145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Creșterea</a:t>
            </a:r>
            <a:r>
              <a:rPr lang="en-US" sz="1800" dirty="0"/>
              <a:t> </a:t>
            </a:r>
            <a:r>
              <a:rPr lang="en-US" sz="1800" dirty="0" err="1"/>
              <a:t>ratei</a:t>
            </a:r>
            <a:r>
              <a:rPr lang="en-US" sz="1800" dirty="0"/>
              <a:t> de </a:t>
            </a:r>
            <a:r>
              <a:rPr lang="en-US" sz="1800" dirty="0" err="1"/>
              <a:t>participare</a:t>
            </a:r>
            <a:r>
              <a:rPr lang="en-US" sz="1800" dirty="0"/>
              <a:t> a </a:t>
            </a:r>
            <a:r>
              <a:rPr lang="en-US" sz="1800" b="1" dirty="0" err="1"/>
              <a:t>studenților</a:t>
            </a:r>
            <a:r>
              <a:rPr lang="en-US" sz="1800" dirty="0"/>
              <a:t> (</a:t>
            </a:r>
            <a:r>
              <a:rPr lang="en-US" sz="1800" b="1" dirty="0"/>
              <a:t>ISCED 6-7</a:t>
            </a:r>
            <a:r>
              <a:rPr lang="en-US" sz="1800" dirty="0"/>
              <a:t>) la </a:t>
            </a:r>
            <a:r>
              <a:rPr lang="en-US" sz="1800" b="1" dirty="0" err="1"/>
              <a:t>programe</a:t>
            </a:r>
            <a:r>
              <a:rPr lang="en-US" sz="1800" b="1" dirty="0"/>
              <a:t> de </a:t>
            </a:r>
            <a:r>
              <a:rPr lang="en-US" sz="1800" b="1" dirty="0" err="1"/>
              <a:t>învățare</a:t>
            </a:r>
            <a:r>
              <a:rPr lang="en-US" sz="1800" b="1" dirty="0"/>
              <a:t> la </a:t>
            </a:r>
            <a:r>
              <a:rPr lang="en-US" sz="1800" b="1" dirty="0" err="1"/>
              <a:t>locul</a:t>
            </a:r>
            <a:r>
              <a:rPr lang="en-US" sz="1800" b="1" dirty="0"/>
              <a:t> de </a:t>
            </a:r>
            <a:r>
              <a:rPr lang="en-US" sz="1800" b="1" dirty="0" err="1"/>
              <a:t>muncă</a:t>
            </a:r>
            <a:r>
              <a:rPr lang="en-US" sz="1800" dirty="0"/>
              <a:t> din </a:t>
            </a:r>
            <a:r>
              <a:rPr lang="en-US" sz="1800" dirty="0" err="1"/>
              <a:t>sectoarele</a:t>
            </a:r>
            <a:r>
              <a:rPr lang="en-US" sz="1800" dirty="0"/>
              <a:t> </a:t>
            </a:r>
            <a:r>
              <a:rPr lang="en-US" sz="1800" dirty="0" err="1"/>
              <a:t>economice</a:t>
            </a:r>
            <a:r>
              <a:rPr lang="en-US" sz="1800" dirty="0"/>
              <a:t> cu </a:t>
            </a:r>
            <a:r>
              <a:rPr lang="en-US" sz="1800" dirty="0" err="1"/>
              <a:t>potențial</a:t>
            </a:r>
            <a:r>
              <a:rPr lang="en-US" sz="1800" dirty="0"/>
              <a:t> </a:t>
            </a:r>
            <a:r>
              <a:rPr lang="en-US" sz="1800" dirty="0" err="1"/>
              <a:t>competitiv</a:t>
            </a:r>
            <a:r>
              <a:rPr lang="en-US" sz="1800" dirty="0"/>
              <a:t> </a:t>
            </a:r>
            <a:r>
              <a:rPr lang="en-US" sz="1800" dirty="0" err="1"/>
              <a:t>identificate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SNC </a:t>
            </a:r>
            <a:r>
              <a:rPr lang="en-US" sz="1800" dirty="0" err="1"/>
              <a:t>și</a:t>
            </a:r>
            <a:r>
              <a:rPr lang="en-US" sz="1800" dirty="0"/>
              <a:t> SNCDI,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cadrul</a:t>
            </a:r>
            <a:r>
              <a:rPr lang="en-US" sz="1800" dirty="0"/>
              <a:t> </a:t>
            </a:r>
            <a:r>
              <a:rPr lang="en-US" sz="1800" dirty="0" err="1"/>
              <a:t>unor</a:t>
            </a:r>
            <a:r>
              <a:rPr lang="en-US" sz="1800" dirty="0"/>
              <a:t> </a:t>
            </a:r>
            <a:r>
              <a:rPr lang="en-US" sz="1800" dirty="0" err="1"/>
              <a:t>parteneriate</a:t>
            </a:r>
            <a:r>
              <a:rPr lang="ro-RO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universități</a:t>
            </a:r>
            <a:r>
              <a:rPr lang="en-US" sz="1800" dirty="0"/>
              <a:t> – </a:t>
            </a:r>
            <a:r>
              <a:rPr lang="en-US" sz="1800" dirty="0" err="1"/>
              <a:t>angajatori</a:t>
            </a:r>
            <a:r>
              <a:rPr lang="ro-RO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nou</a:t>
            </a:r>
            <a:r>
              <a:rPr lang="en-US" sz="1800" dirty="0"/>
              <a:t> </a:t>
            </a:r>
            <a:r>
              <a:rPr lang="en-US" sz="1800" dirty="0" err="1"/>
              <a:t>dezvoltate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le </a:t>
            </a:r>
            <a:r>
              <a:rPr lang="en-US" sz="1800" dirty="0" err="1"/>
              <a:t>facilita</a:t>
            </a:r>
            <a:r>
              <a:rPr lang="en-US" sz="1800" dirty="0"/>
              <a:t> </a:t>
            </a:r>
            <a:r>
              <a:rPr lang="en-US" sz="1800" dirty="0" err="1"/>
              <a:t>inserția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piață</a:t>
            </a:r>
            <a:r>
              <a:rPr lang="en-US" sz="1800" dirty="0"/>
              <a:t> </a:t>
            </a:r>
            <a:r>
              <a:rPr lang="en-US" sz="1800" dirty="0" err="1"/>
              <a:t>muncii</a:t>
            </a:r>
            <a:r>
              <a:rPr lang="en-US" sz="1800" dirty="0"/>
              <a:t> </a:t>
            </a:r>
            <a:r>
              <a:rPr lang="en-US" sz="1800" dirty="0" err="1"/>
              <a:t>după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au </a:t>
            </a:r>
            <a:r>
              <a:rPr lang="en-US" sz="1800" dirty="0" err="1"/>
              <a:t>absolvit</a:t>
            </a:r>
            <a:r>
              <a:rPr lang="en-US" sz="1800" dirty="0"/>
              <a:t> </a:t>
            </a:r>
            <a:r>
              <a:rPr lang="en-US" sz="1800" dirty="0" err="1"/>
              <a:t>studii</a:t>
            </a:r>
            <a:r>
              <a:rPr lang="en-US" sz="1800" dirty="0"/>
              <a:t> </a:t>
            </a:r>
            <a:r>
              <a:rPr lang="en-US" sz="1800" dirty="0" err="1"/>
              <a:t>terțiare</a:t>
            </a:r>
            <a:r>
              <a:rPr lang="en-US" sz="18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500" y="3485448"/>
            <a:ext cx="3745857" cy="1818072"/>
          </a:xfrm>
          <a:prstGeom prst="rect">
            <a:avLst/>
          </a:prstGeom>
          <a:solidFill>
            <a:srgbClr val="A2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9049" y="3939734"/>
            <a:ext cx="2185214" cy="77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800" b="1">
                <a:solidFill>
                  <a:schemeClr val="tx1"/>
                </a:solidFill>
                <a:latin typeface="Roboto (Headings)"/>
              </a:rPr>
              <a:t>Obiectivul general</a:t>
            </a:r>
          </a:p>
          <a:p>
            <a:pPr lvl="0" algn="ctr"/>
            <a:r>
              <a:rPr lang="en-US" sz="1800" b="1">
                <a:solidFill>
                  <a:schemeClr val="tx1"/>
                </a:solidFill>
                <a:latin typeface="Roboto (Headings)"/>
              </a:rPr>
              <a:t> al proiectului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1641" y="2892529"/>
            <a:ext cx="3033203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24 </a:t>
            </a:r>
            <a:r>
              <a:rPr lang="en-US" sz="1800" dirty="0" err="1"/>
              <a:t>luni</a:t>
            </a:r>
            <a:r>
              <a:rPr lang="en-US" sz="1800" dirty="0"/>
              <a:t>, p</a:t>
            </a:r>
            <a:r>
              <a:rPr lang="ro-RO" sz="1800" dirty="0"/>
              <a:t>â</a:t>
            </a:r>
            <a:r>
              <a:rPr lang="en-US" sz="1800" dirty="0"/>
              <a:t>n</a:t>
            </a:r>
            <a:r>
              <a:rPr lang="ro-RO" sz="1800" dirty="0"/>
              <a:t>ă</a:t>
            </a:r>
            <a:r>
              <a:rPr lang="en-US" sz="1800" dirty="0"/>
              <a:t> </a:t>
            </a:r>
            <a:r>
              <a:rPr lang="ro-RO" sz="1800" dirty="0"/>
              <a:t>î</a:t>
            </a:r>
            <a:r>
              <a:rPr lang="en-US" sz="1800" dirty="0"/>
              <a:t>n </a:t>
            </a:r>
            <a:r>
              <a:rPr lang="en-US" sz="1800" b="1" dirty="0"/>
              <a:t>28.09.2022</a:t>
            </a:r>
            <a:r>
              <a:rPr lang="en-US" sz="1800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500" y="5396867"/>
            <a:ext cx="3745857" cy="620289"/>
          </a:xfrm>
          <a:prstGeom prst="rect">
            <a:avLst/>
          </a:prstGeom>
          <a:solidFill>
            <a:srgbClr val="A2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22362" y="5518980"/>
            <a:ext cx="128753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>
                <a:solidFill>
                  <a:schemeClr val="tx1"/>
                </a:solidFill>
                <a:latin typeface="Roboto (Headings)"/>
              </a:rPr>
              <a:t>Grup </a:t>
            </a:r>
            <a:r>
              <a:rPr lang="ro-RO" sz="1800" b="1">
                <a:solidFill>
                  <a:schemeClr val="tx1"/>
                </a:solidFill>
                <a:latin typeface="Roboto (Headings)"/>
              </a:rPr>
              <a:t>ț</a:t>
            </a:r>
            <a:r>
              <a:rPr lang="en-US" sz="1800" b="1">
                <a:solidFill>
                  <a:schemeClr val="tx1"/>
                </a:solidFill>
                <a:latin typeface="Roboto (Headings)"/>
              </a:rPr>
              <a:t>int</a:t>
            </a:r>
            <a:r>
              <a:rPr lang="ro-RO" sz="1800" b="1">
                <a:solidFill>
                  <a:schemeClr val="tx1"/>
                </a:solidFill>
                <a:latin typeface="Roboto (Headings)"/>
              </a:rPr>
              <a:t>ă</a:t>
            </a:r>
            <a:endParaRPr lang="en-US" sz="1800" b="1">
              <a:solidFill>
                <a:schemeClr val="tx1"/>
              </a:solidFill>
              <a:latin typeface="Roboto (Headings)"/>
            </a:endParaRPr>
          </a:p>
        </p:txBody>
      </p:sp>
      <p:pic>
        <p:nvPicPr>
          <p:cNvPr id="26" name="Picture 12" descr="Logo of Guvernul Romaniei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91083"/>
            <a:ext cx="1071590" cy="10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1,803 European Union Logo Illustrations &amp;amp; Clip Art - i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15058" r="18632" b="14827"/>
          <a:stretch/>
        </p:blipFill>
        <p:spPr bwMode="auto">
          <a:xfrm>
            <a:off x="4657174" y="265008"/>
            <a:ext cx="831147" cy="8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Instrumente Structurale logo | Veri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989" y="89148"/>
            <a:ext cx="1181901" cy="10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91" y="6114927"/>
            <a:ext cx="3035444" cy="6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r="2000"/>
          <a:stretch/>
        </p:blipFill>
        <p:spPr>
          <a:xfrm>
            <a:off x="8138160" y="0"/>
            <a:ext cx="4053840" cy="6858000"/>
          </a:xfrm>
          <a:prstGeom prst="rect">
            <a:avLst/>
          </a:prstGeom>
        </p:spPr>
      </p:pic>
      <p:sp>
        <p:nvSpPr>
          <p:cNvPr id="4" name="CqClassificationStamp">
            <a:extLst>
              <a:ext uri="{FF2B5EF4-FFF2-40B4-BE49-F238E27FC236}">
                <a16:creationId xmlns:a16="http://schemas.microsoft.com/office/drawing/2014/main" id="{7EA0C500-5A98-4947-98FE-C4D40016723A}"/>
              </a:ext>
            </a:extLst>
          </p:cNvPr>
          <p:cNvSpPr txBox="1"/>
          <p:nvPr/>
        </p:nvSpPr>
        <p:spPr>
          <a:xfrm>
            <a:off x="3935729" y="6551963"/>
            <a:ext cx="4320540" cy="90011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E1E7F3"/>
                </a:solidFill>
              </a14:hiddenLine>
            </a:ext>
          </a:extLst>
        </p:spPr>
        <p:txBody>
          <a:bodyPr vert="horz" wrap="none" lIns="50406" tIns="25203" rIns="50406" bIns="25203" rtlCol="0" anchor="ctr" anchorCtr="0">
            <a:noAutofit/>
          </a:bodyPr>
          <a:lstStyle/>
          <a:p>
            <a:pPr algn="ctr">
              <a:lnSpc>
                <a:spcPts val="800"/>
              </a:lnSpc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Information Type: Working Standard, Disclosure Range: , Information Owner: anamaria.oprea, NTT DATA Romania</a:t>
            </a:r>
          </a:p>
        </p:txBody>
      </p:sp>
      <p:pic>
        <p:nvPicPr>
          <p:cNvPr id="6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71500" y="509108"/>
            <a:ext cx="10800000" cy="792000"/>
          </a:xfrm>
        </p:spPr>
        <p:txBody>
          <a:bodyPr/>
          <a:lstStyle/>
          <a:p>
            <a:r>
              <a:rPr lang="en-US" sz="280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Activit</a:t>
            </a:r>
            <a:r>
              <a:rPr lang="ro-RO" sz="280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ăț</a:t>
            </a:r>
            <a:r>
              <a:rPr lang="en-US" sz="280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280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cadrul</a:t>
            </a:r>
            <a:r>
              <a:rPr lang="en-US" sz="280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proiectelor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" y="1510902"/>
            <a:ext cx="715518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Elaborarea parteneriatelor cu universitățile implicate și a convențiilor cu participanții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Organizarea și derularea de stagii de practică conform curriculei universitare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Organizarea de concursuri cu premii [193 de premii x 2500 lei]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Consiliere și orientare profesională pentru participanți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Organizarea și derularea de programe de învățare prin experiență practică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/>
              <a:t>Realizarea unui sistem </a:t>
            </a:r>
            <a:r>
              <a:rPr lang="ro-RO" sz="2000" dirty="0"/>
              <a:t>de </a:t>
            </a:r>
            <a:r>
              <a:rPr lang="it-IT" sz="2000" dirty="0"/>
              <a:t>informare coordonată între mediul academic și mediul de business</a:t>
            </a:r>
          </a:p>
        </p:txBody>
      </p:sp>
      <p:pic>
        <p:nvPicPr>
          <p:cNvPr id="12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428"/>
          <a:stretch/>
        </p:blipFill>
        <p:spPr>
          <a:xfrm>
            <a:off x="8126841" y="5193648"/>
            <a:ext cx="4065159" cy="1664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577" y="6499242"/>
            <a:ext cx="999831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/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583792" y="4354467"/>
            <a:ext cx="9798642" cy="2229058"/>
            <a:chOff x="172188" y="3899839"/>
            <a:chExt cx="11951184" cy="2718732"/>
          </a:xfrm>
        </p:grpSpPr>
        <p:grpSp>
          <p:nvGrpSpPr>
            <p:cNvPr id="47" name="Group 46"/>
            <p:cNvGrpSpPr/>
            <p:nvPr/>
          </p:nvGrpSpPr>
          <p:grpSpPr>
            <a:xfrm>
              <a:off x="172188" y="3899839"/>
              <a:ext cx="10989867" cy="2718732"/>
              <a:chOff x="894948" y="3943860"/>
              <a:chExt cx="9925512" cy="271873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5686" y="5018375"/>
                <a:ext cx="1644217" cy="1644217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3323" y="3943860"/>
                <a:ext cx="2288577" cy="107451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8205" y="3996915"/>
                <a:ext cx="1209759" cy="1144847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4110" y="4030839"/>
                <a:ext cx="1438164" cy="98754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948" y="5296917"/>
                <a:ext cx="718556" cy="964504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6027" y="5296917"/>
                <a:ext cx="1603354" cy="114476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6707" y="4030839"/>
                <a:ext cx="1223753" cy="987540"/>
              </a:xfrm>
              <a:prstGeom prst="rect">
                <a:avLst/>
              </a:prstGeom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08" y="5350839"/>
              <a:ext cx="1124359" cy="10468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1"/>
            <a:srcRect t="14235"/>
            <a:stretch/>
          </p:blipFill>
          <p:spPr>
            <a:xfrm>
              <a:off x="9598520" y="5482755"/>
              <a:ext cx="2524852" cy="7947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14681" y="1811803"/>
            <a:ext cx="10911851" cy="1645360"/>
            <a:chOff x="523240" y="1767603"/>
            <a:chExt cx="10911851" cy="164536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b="16419"/>
            <a:stretch/>
          </p:blipFill>
          <p:spPr>
            <a:xfrm>
              <a:off x="4348800" y="1784622"/>
              <a:ext cx="1251831" cy="130051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3" t="399" r="9103" b="14628"/>
            <a:stretch/>
          </p:blipFill>
          <p:spPr>
            <a:xfrm>
              <a:off x="10157855" y="1784623"/>
              <a:ext cx="1251830" cy="13005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2" b="13442"/>
            <a:stretch/>
          </p:blipFill>
          <p:spPr>
            <a:xfrm>
              <a:off x="6254364" y="1767603"/>
              <a:ext cx="1255267" cy="130408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1" b="16801"/>
            <a:stretch/>
          </p:blipFill>
          <p:spPr>
            <a:xfrm>
              <a:off x="8237491" y="1773176"/>
              <a:ext cx="1246567" cy="129850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6"/>
            <a:srcRect l="1375"/>
            <a:stretch/>
          </p:blipFill>
          <p:spPr>
            <a:xfrm>
              <a:off x="523240" y="1784623"/>
              <a:ext cx="1305890" cy="130051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445038" y="3112366"/>
              <a:ext cx="1209002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b="1">
                  <a:solidFill>
                    <a:schemeClr val="tx1"/>
                  </a:solidFill>
                </a:rPr>
                <a:t>Cluj-Napoca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17692" y="3116938"/>
              <a:ext cx="865795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Bra</a:t>
              </a:r>
              <a:r>
                <a:rPr lang="ro-RO" sz="1200" b="1">
                  <a:solidFill>
                    <a:schemeClr val="tx1"/>
                  </a:solidFill>
                </a:rPr>
                <a:t>ș</a:t>
              </a:r>
              <a:r>
                <a:rPr lang="en-US" sz="1200" b="1">
                  <a:solidFill>
                    <a:schemeClr val="tx1"/>
                  </a:solidFill>
                </a:rPr>
                <a:t>ov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3579" y="3117497"/>
              <a:ext cx="1026053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b="1" dirty="0">
                  <a:solidFill>
                    <a:schemeClr val="tx1"/>
                  </a:solidFill>
                </a:rPr>
                <a:t>Alba-Iulia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66459" y="3115920"/>
              <a:ext cx="473482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Ia</a:t>
              </a:r>
              <a:r>
                <a:rPr lang="ro-RO" sz="1200" b="1">
                  <a:solidFill>
                    <a:schemeClr val="tx1"/>
                  </a:solidFill>
                </a:rPr>
                <a:t>și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653785" y="3110990"/>
              <a:ext cx="1026053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b="1">
                  <a:solidFill>
                    <a:schemeClr val="tx1"/>
                  </a:solidFill>
                </a:rPr>
                <a:t>Sibiu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409038" y="3103370"/>
              <a:ext cx="1026053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b="1">
                  <a:solidFill>
                    <a:schemeClr val="tx1"/>
                  </a:solidFill>
                </a:rPr>
                <a:t>Timișoara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Brasov, Piata Sfatului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0" r="23607"/>
            <a:stretch/>
          </p:blipFill>
          <p:spPr bwMode="auto">
            <a:xfrm>
              <a:off x="2491740" y="1773175"/>
              <a:ext cx="1272540" cy="1313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096000" y="152229"/>
            <a:ext cx="1380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o-RO" sz="6000" b="1" dirty="0">
                <a:solidFill>
                  <a:srgbClr val="A2A9F4"/>
                </a:solidFill>
                <a:ea typeface="Helvetica Neue bold" panose="02000803000000090004" pitchFamily="2"/>
              </a:rPr>
              <a:t>6</a:t>
            </a:r>
            <a:endParaRPr kumimoji="1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elvetica Neue bold" panose="02000803000000090004" pitchFamily="2"/>
              <a:cs typeface="Helvetica Neue bold" panose="02000803000000090004" pitchFamily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08211" y="454877"/>
            <a:ext cx="829073" cy="41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rgbClr val="A2A9F4"/>
                </a:solidFill>
              </a:rPr>
              <a:t>orașe</a:t>
            </a:r>
            <a:endParaRPr lang="de-DE" sz="2000" b="1" dirty="0">
              <a:solidFill>
                <a:srgbClr val="A2A9F4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9095" y="187941"/>
            <a:ext cx="1380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o-RO" sz="6000" b="1" noProof="0" dirty="0">
                <a:solidFill>
                  <a:srgbClr val="A2A9F4"/>
                </a:solidFill>
                <a:ea typeface="Helvetica Neue bold" panose="02000803000000090004" pitchFamily="2"/>
              </a:rPr>
              <a:t>9</a:t>
            </a:r>
            <a:endParaRPr kumimoji="1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elvetica Neue bold" panose="02000803000000090004" pitchFamily="2"/>
              <a:cs typeface="Helvetica Neue bold" panose="02000803000000090004" pitchFamily="2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31441" y="454877"/>
            <a:ext cx="4836580" cy="41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A2A9F4"/>
                </a:solidFill>
              </a:rPr>
              <a:t>parteneriate</a:t>
            </a:r>
            <a:r>
              <a:rPr lang="it-IT" sz="2000" b="1" dirty="0">
                <a:solidFill>
                  <a:srgbClr val="A2A9F4"/>
                </a:solidFill>
              </a:rPr>
              <a:t> </a:t>
            </a:r>
            <a:r>
              <a:rPr lang="it-IT" sz="2000" b="1" dirty="0" err="1">
                <a:solidFill>
                  <a:srgbClr val="A2A9F4"/>
                </a:solidFill>
              </a:rPr>
              <a:t>încheiate</a:t>
            </a:r>
            <a:r>
              <a:rPr lang="it-IT" sz="2000" b="1" dirty="0">
                <a:solidFill>
                  <a:srgbClr val="A2A9F4"/>
                </a:solidFill>
              </a:rPr>
              <a:t> </a:t>
            </a:r>
            <a:r>
              <a:rPr lang="ro-RO" sz="2000" b="1" dirty="0">
                <a:solidFill>
                  <a:srgbClr val="A2A9F4"/>
                </a:solidFill>
              </a:rPr>
              <a:t>cu universități din</a:t>
            </a:r>
            <a:endParaRPr lang="de-DE" sz="2000" b="1" dirty="0">
              <a:solidFill>
                <a:srgbClr val="A2A9F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3719-C36B-39B1-2F05-0E30F8599FD7}"/>
              </a:ext>
            </a:extLst>
          </p:cNvPr>
          <p:cNvSpPr txBox="1"/>
          <p:nvPr/>
        </p:nvSpPr>
        <p:spPr>
          <a:xfrm>
            <a:off x="1304264" y="3733977"/>
            <a:ext cx="9620201" cy="4056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o-RO" sz="2000" b="1" dirty="0">
                <a:solidFill>
                  <a:srgbClr val="A2A9F4"/>
                </a:solidFill>
              </a:rPr>
              <a:t>Un sistem de informare coordonată realizat împreună cu universitățile partenere</a:t>
            </a:r>
            <a:endParaRPr lang="en-US" sz="2000" b="1" dirty="0">
              <a:solidFill>
                <a:srgbClr val="A2A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26" name="Text Placeholder 2"/>
          <p:cNvSpPr txBox="1">
            <a:spLocks/>
          </p:cNvSpPr>
          <p:nvPr/>
        </p:nvSpPr>
        <p:spPr bwMode="gray">
          <a:xfrm>
            <a:off x="814547" y="1078115"/>
            <a:ext cx="11113200" cy="525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/>
          </a:p>
          <a:p>
            <a:endParaRPr lang="ro-RO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537588" y="908050"/>
            <a:ext cx="11113200" cy="525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/>
          </a:p>
          <a:p>
            <a:endParaRPr lang="ro-RO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324587"/>
              </p:ext>
            </p:extLst>
          </p:nvPr>
        </p:nvGraphicFramePr>
        <p:xfrm>
          <a:off x="305471" y="1159289"/>
          <a:ext cx="6528961" cy="487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398E26-9C16-C27A-B1CC-28B0B4876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180973"/>
              </p:ext>
            </p:extLst>
          </p:nvPr>
        </p:nvGraphicFramePr>
        <p:xfrm>
          <a:off x="7066549" y="1828800"/>
          <a:ext cx="4641568" cy="420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7A055C8-AB9B-AA23-79C9-85206703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248 de </a:t>
            </a:r>
            <a:r>
              <a:rPr lang="ro-RO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stu</a:t>
            </a:r>
            <a:r>
              <a:rPr lang="en-US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denți</a:t>
            </a:r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au beneficiat de stagii de practică</a:t>
            </a:r>
            <a:r>
              <a:rPr lang="en-US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obligatorie</a:t>
            </a:r>
            <a:br>
              <a:rPr lang="en-US" sz="20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8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537588" y="908050"/>
            <a:ext cx="11113200" cy="525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/>
          </a:p>
          <a:p>
            <a:endParaRPr lang="ro-RO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055C8-AB9B-AA23-79C9-85206703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88" y="502315"/>
            <a:ext cx="10800000" cy="792000"/>
          </a:xfrm>
        </p:spPr>
        <p:txBody>
          <a:bodyPr/>
          <a:lstStyle/>
          <a:p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193 de premii acordate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C800E-F84C-CF44-B693-EEC535B4A833}"/>
              </a:ext>
            </a:extLst>
          </p:cNvPr>
          <p:cNvSpPr txBox="1"/>
          <p:nvPr/>
        </p:nvSpPr>
        <p:spPr>
          <a:xfrm>
            <a:off x="537588" y="2143109"/>
            <a:ext cx="7339007" cy="2287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A2A9F4"/>
                </a:solidFill>
              </a:rPr>
              <a:t>    5 etape de concurs organizate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A2A9F4"/>
                </a:solidFill>
              </a:rPr>
              <a:t>	219 lucrări de practică evaluate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A2A9F4"/>
                </a:solidFill>
              </a:rPr>
              <a:t>		2500 lei valoarea unui premiu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00CD9-0382-3B35-B840-960A89C69BFC}"/>
              </a:ext>
            </a:extLst>
          </p:cNvPr>
          <p:cNvSpPr/>
          <p:nvPr/>
        </p:nvSpPr>
        <p:spPr>
          <a:xfrm>
            <a:off x="7437748" y="1168924"/>
            <a:ext cx="3799003" cy="418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ro-RO" sz="2000" dirty="0"/>
              <a:t>De inserat o poză adecvată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14732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sp>
        <p:nvSpPr>
          <p:cNvPr id="26" name="Text Placeholder 2"/>
          <p:cNvSpPr txBox="1">
            <a:spLocks/>
          </p:cNvSpPr>
          <p:nvPr/>
        </p:nvSpPr>
        <p:spPr bwMode="gray">
          <a:xfrm>
            <a:off x="814547" y="1078115"/>
            <a:ext cx="11113200" cy="525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/>
          </a:p>
          <a:p>
            <a:endParaRPr lang="ro-RO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537588" y="908050"/>
            <a:ext cx="11113200" cy="525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/>
          </a:p>
          <a:p>
            <a:endParaRPr lang="ro-RO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470015"/>
              </p:ext>
            </p:extLst>
          </p:nvPr>
        </p:nvGraphicFramePr>
        <p:xfrm>
          <a:off x="305471" y="1159289"/>
          <a:ext cx="6528961" cy="487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398E26-9C16-C27A-B1CC-28B0B4876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79593"/>
              </p:ext>
            </p:extLst>
          </p:nvPr>
        </p:nvGraphicFramePr>
        <p:xfrm>
          <a:off x="7066549" y="1828800"/>
          <a:ext cx="4641568" cy="420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7A055C8-AB9B-AA23-79C9-85206703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7</a:t>
            </a:r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ro-RO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stu</a:t>
            </a:r>
            <a:r>
              <a:rPr lang="en-US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denți</a:t>
            </a:r>
            <a:r>
              <a:rPr lang="ro-RO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au beneficiat de stagii de practică</a:t>
            </a:r>
            <a:r>
              <a:rPr lang="en-US" sz="28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spc="0" baseline="0" dirty="0" err="1">
                <a:solidFill>
                  <a:srgbClr val="A2A9F4"/>
                </a:solidFill>
                <a:latin typeface="+mn-lt"/>
                <a:ea typeface="+mn-ea"/>
                <a:cs typeface="+mn-cs"/>
              </a:rPr>
              <a:t>aprofundat</a:t>
            </a:r>
            <a:r>
              <a:rPr lang="ro-RO" sz="280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  <a:t>ă</a:t>
            </a:r>
            <a:br>
              <a:rPr lang="en-US" sz="2000" b="1" i="0" u="none" strike="noStrike" kern="1200" spc="0" baseline="0" dirty="0">
                <a:solidFill>
                  <a:srgbClr val="A2A9F4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5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b="1"/>
          <a:stretch/>
        </p:blipFill>
        <p:spPr>
          <a:xfrm>
            <a:off x="8138160" y="0"/>
            <a:ext cx="4053840" cy="6852920"/>
          </a:xfrm>
          <a:prstGeom prst="rect">
            <a:avLst/>
          </a:prstGeom>
        </p:spPr>
      </p:pic>
      <p:sp>
        <p:nvSpPr>
          <p:cNvPr id="6" name="Title 29"/>
          <p:cNvSpPr txBox="1">
            <a:spLocks/>
          </p:cNvSpPr>
          <p:nvPr/>
        </p:nvSpPr>
        <p:spPr bwMode="gray">
          <a:xfrm>
            <a:off x="457200" y="571675"/>
            <a:ext cx="10799763" cy="116339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76"/>
            <a:r>
              <a:rPr lang="ro-RO" sz="2800" dirty="0">
                <a:solidFill>
                  <a:srgbClr val="A2A9F4"/>
                </a:solidFill>
              </a:rPr>
              <a:t>240 de practicanți au beneficiat de consiliere </a:t>
            </a:r>
          </a:p>
          <a:p>
            <a:pPr defTabSz="839876"/>
            <a:r>
              <a:rPr lang="ro-RO" sz="2800" dirty="0">
                <a:solidFill>
                  <a:srgbClr val="A2A9F4"/>
                </a:solidFill>
              </a:rPr>
              <a:t>și orientare profesională</a:t>
            </a:r>
          </a:p>
          <a:p>
            <a:pPr defTabSz="839876"/>
            <a:r>
              <a:rPr lang="ro-RO" sz="2800" dirty="0"/>
              <a:t> </a:t>
            </a:r>
            <a:endParaRPr lang="en-US" sz="2800" dirty="0"/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93B419C-C964-4275-9DE5-6208B4D567D3}"/>
              </a:ext>
            </a:extLst>
          </p:cNvPr>
          <p:cNvSpPr txBox="1">
            <a:spLocks/>
          </p:cNvSpPr>
          <p:nvPr/>
        </p:nvSpPr>
        <p:spPr bwMode="gray">
          <a:xfrm>
            <a:off x="449146" y="6493926"/>
            <a:ext cx="8568000" cy="2032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2022 NTT DATA Romania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64DD56FA-35DF-44C6-B8E6-0E1C5F6B5D62}"/>
              </a:ext>
            </a:extLst>
          </p:cNvPr>
          <p:cNvSpPr txBox="1">
            <a:spLocks/>
          </p:cNvSpPr>
          <p:nvPr/>
        </p:nvSpPr>
        <p:spPr>
          <a:xfrm>
            <a:off x="164045" y="6474456"/>
            <a:ext cx="428396" cy="222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E6DAF-806F-404B-BC68-339BFCB57E5C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1">
            <a:extLst>
              <a:ext uri="{FF2B5EF4-FFF2-40B4-BE49-F238E27FC236}">
                <a16:creationId xmlns:a16="http://schemas.microsoft.com/office/drawing/2014/main" id="{C7019F4B-7104-46F5-BADD-A2B909225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913087" y="6426860"/>
            <a:ext cx="1137600" cy="289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28"/>
          <a:stretch/>
        </p:blipFill>
        <p:spPr>
          <a:xfrm>
            <a:off x="8147162" y="5193648"/>
            <a:ext cx="4065159" cy="1664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1577" y="6499242"/>
            <a:ext cx="999831" cy="146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243" y="2240877"/>
            <a:ext cx="6937174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Evaluarea profilului vocațional </a:t>
            </a:r>
            <a:r>
              <a:rPr lang="ro-RO" sz="1800" dirty="0">
                <a:solidFill>
                  <a:schemeClr val="tx1"/>
                </a:solidFill>
              </a:rPr>
              <a:t>al practicanților (Chestionare de personalitate, interese și valori profesionale)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Consiliere individuală </a:t>
            </a:r>
            <a:r>
              <a:rPr lang="ro-RO" sz="1800" dirty="0">
                <a:solidFill>
                  <a:schemeClr val="tx1"/>
                </a:solidFill>
              </a:rPr>
              <a:t>(Interpretare raport vocațional, plan de carieră, luare de decizii, valori profesionale etc)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Consiliere de grup/Workshop-uri  </a:t>
            </a:r>
            <a:r>
              <a:rPr lang="ro-RO" sz="1800" dirty="0">
                <a:solidFill>
                  <a:schemeClr val="tx1"/>
                </a:solidFill>
              </a:rPr>
              <a:t>(Competențe, structură CV, etape interviu de angajare etc)</a:t>
            </a:r>
          </a:p>
        </p:txBody>
      </p:sp>
      <p:sp>
        <p:nvSpPr>
          <p:cNvPr id="2" name="CqClassificationStamp"/>
          <p:cNvSpPr txBox="1"/>
          <p:nvPr/>
        </p:nvSpPr>
        <p:spPr>
          <a:xfrm>
            <a:off x="3935729" y="6551962"/>
            <a:ext cx="4320540" cy="90011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E1E7F3"/>
                </a:solidFill>
              </a14:hiddenLine>
            </a:ext>
          </a:extLst>
        </p:spPr>
        <p:txBody>
          <a:bodyPr vert="horz" wrap="none" lIns="50406" tIns="25203" rIns="50406" bIns="25203" rtlCol="0" anchor="ctr" anchorCtr="0">
            <a:noAutofit/>
          </a:bodyPr>
          <a:lstStyle/>
          <a:p>
            <a:pPr algn="ctr">
              <a:lnSpc>
                <a:spcPts val="800"/>
              </a:lnSpc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Information Type: Working Standard, Disclosure Range: , Information Owner: adrian.oniga, NTT DATA Romania</a:t>
            </a:r>
          </a:p>
        </p:txBody>
      </p:sp>
    </p:spTree>
    <p:extLst>
      <p:ext uri="{BB962C8B-B14F-4D97-AF65-F5344CB8AC3E}">
        <p14:creationId xmlns:p14="http://schemas.microsoft.com/office/powerpoint/2010/main" val="123770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E04EAA1-0725-4C00-8D09-3498314DB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4"/>
          <a:stretch/>
        </p:blipFill>
        <p:spPr bwMode="gray">
          <a:xfrm>
            <a:off x="4350335" y="3003867"/>
            <a:ext cx="3491329" cy="7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327"/>
      </p:ext>
    </p:extLst>
  </p:cSld>
  <p:clrMapOvr>
    <a:masterClrMapping/>
  </p:clrMapOvr>
</p:sld>
</file>

<file path=ppt/theme/theme1.xml><?xml version="1.0" encoding="utf-8"?>
<a:theme xmlns:a="http://schemas.openxmlformats.org/drawingml/2006/main" name="NTT DATA 16to9">
  <a:themeElements>
    <a:clrScheme name="NTT Data">
      <a:dk1>
        <a:srgbClr val="000000"/>
      </a:dk1>
      <a:lt1>
        <a:srgbClr val="FFFFFF"/>
      </a:lt1>
      <a:dk2>
        <a:srgbClr val="404040"/>
      </a:dk2>
      <a:lt2>
        <a:srgbClr val="DEE8F4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7F7F7F"/>
      </a:accent6>
      <a:hlink>
        <a:srgbClr val="6785C1"/>
      </a:hlink>
      <a:folHlink>
        <a:srgbClr val="0F1C50"/>
      </a:folHlink>
    </a:clrScheme>
    <a:fontScheme name="NTT Dat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600"/>
          </a:spcBef>
          <a:defRPr sz="2000" dirty="0" smtClean="0"/>
        </a:defPPr>
      </a:lstStyle>
    </a:txDef>
  </a:objectDefaults>
  <a:extraClrSchemeLst/>
  <a:custClrLst>
    <a:custClr name="Black">
      <a:srgbClr val="000000"/>
    </a:custClr>
    <a:custClr name="Green">
      <a:srgbClr val="83B254"/>
    </a:custClr>
    <a:custClr name="Berry">
      <a:srgbClr val="AA3C80"/>
    </a:custClr>
  </a:custClrLst>
  <a:extLst>
    <a:ext uri="{05A4C25C-085E-4340-85A3-A5531E510DB2}">
      <thm15:themeFamily xmlns:thm15="http://schemas.microsoft.com/office/thememl/2012/main" name="NTT_Data_16to9.potx" id="{77243DE8-7B8D-47D2-B5CD-268C68DB5D10}" vid="{B4A3E19B-5CD2-4980-A454-2F746C55EAAC}"/>
    </a:ext>
  </a:extLst>
</a:theme>
</file>

<file path=ppt/theme/theme2.xml><?xml version="1.0" encoding="utf-8"?>
<a:theme xmlns:a="http://schemas.openxmlformats.org/drawingml/2006/main" name="Office Theme">
  <a:themeElements>
    <a:clrScheme name="NTT Data">
      <a:dk1>
        <a:srgbClr val="000000"/>
      </a:dk1>
      <a:lt1>
        <a:srgbClr val="FFFFFF"/>
      </a:lt1>
      <a:dk2>
        <a:srgbClr val="7F7F7F"/>
      </a:dk2>
      <a:lt2>
        <a:srgbClr val="DEE8F4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404040"/>
      </a:accent6>
      <a:hlink>
        <a:srgbClr val="6785C1"/>
      </a:hlink>
      <a:folHlink>
        <a:srgbClr val="0F1C50"/>
      </a:folHlink>
    </a:clrScheme>
    <a:fontScheme name="NTT Dat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TT Data">
      <a:dk1>
        <a:srgbClr val="6785C1"/>
      </a:dk1>
      <a:lt1>
        <a:srgbClr val="FFFFFF"/>
      </a:lt1>
      <a:dk2>
        <a:srgbClr val="7F7F7F"/>
      </a:dk2>
      <a:lt2>
        <a:srgbClr val="DEE8F4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404040"/>
      </a:accent6>
      <a:hlink>
        <a:srgbClr val="6785C1"/>
      </a:hlink>
      <a:folHlink>
        <a:srgbClr val="0F1C50"/>
      </a:folHlink>
    </a:clrScheme>
    <a:fontScheme name="NTT Dat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Widescreen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</vt:lpstr>
      <vt:lpstr>Wingdings</vt:lpstr>
      <vt:lpstr>Roboto (Headings)</vt:lpstr>
      <vt:lpstr>Arial</vt:lpstr>
      <vt:lpstr>NTT DATA 16to9</vt:lpstr>
      <vt:lpstr>PowerPoint Presentation</vt:lpstr>
      <vt:lpstr>Detalii generale proiect </vt:lpstr>
      <vt:lpstr>Activități din cadrul proiectelor  </vt:lpstr>
      <vt:lpstr>PowerPoint Presentation</vt:lpstr>
      <vt:lpstr>248 de studenți au beneficiat de stagii de practică obligatorie </vt:lpstr>
      <vt:lpstr>193 de premii acordate</vt:lpstr>
      <vt:lpstr>87 de studenți au beneficiat de stagii de practică aprofundată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title: Lorem ipsum dolor</dc:title>
  <dc:creator>NTT Data</dc:creator>
  <cp:lastModifiedBy>Robert Trocan</cp:lastModifiedBy>
  <cp:revision>965</cp:revision>
  <dcterms:created xsi:type="dcterms:W3CDTF">2021-03-01T08:31:57Z</dcterms:created>
  <dcterms:modified xsi:type="dcterms:W3CDTF">2022-09-27T09:39:11Z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qChecksum">
    <vt:lpwstr>A684EBA3065CAF25DA913B3280BE880B</vt:lpwstr>
  </property>
  <property fmtid="{D5CDD505-2E9C-101B-9397-08002B2CF9AE}" pid="3" name="CqInformationType">
    <vt:lpwstr>Working Standard</vt:lpwstr>
  </property>
  <property fmtid="{D5CDD505-2E9C-101B-9397-08002B2CF9AE}" pid="4" name="CqVitality">
    <vt:lpwstr/>
  </property>
  <property fmtid="{D5CDD505-2E9C-101B-9397-08002B2CF9AE}" pid="5" name="CqDisclosureRange">
    <vt:lpwstr/>
  </property>
  <property fmtid="{D5CDD505-2E9C-101B-9397-08002B2CF9AE}" pid="6" name="CqDisclosureRangeStamp">
    <vt:lpwstr/>
  </property>
  <property fmtid="{D5CDD505-2E9C-101B-9397-08002B2CF9AE}" pid="7" name="CqDisclosureRangeLimitation">
    <vt:lpwstr/>
  </property>
  <property fmtid="{D5CDD505-2E9C-101B-9397-08002B2CF9AE}" pid="8" name="CqOwner">
    <vt:lpwstr>SEITZE</vt:lpwstr>
  </property>
  <property fmtid="{D5CDD505-2E9C-101B-9397-08002B2CF9AE}" pid="9" name="CqDepartment">
    <vt:lpwstr/>
  </property>
  <property fmtid="{D5CDD505-2E9C-101B-9397-08002B2CF9AE}" pid="10" name="CqCompanyOwner">
    <vt:lpwstr>EBS Romania SA</vt:lpwstr>
  </property>
</Properties>
</file>